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drawing1.xml" ContentType="application/vnd.ms-office.drawingml.diagramDrawing+xml"/>
  <Override PartName="/ppt/diagrams/quickStyle2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1.xml" ContentType="application/vnd.openxmlformats-officedocument.drawingml.diagramLayout+xml"/>
  <Default Extension="xlsx" ContentType="application/vnd.openxmlformats-officedocument.spreadsheetml.sheet"/>
  <Override PartName="/ppt/diagrams/data2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charts/chart1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0" r:id="rId3"/>
    <p:sldId id="258" r:id="rId4"/>
    <p:sldId id="259" r:id="rId5"/>
    <p:sldId id="257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F5F5F"/>
    <a:srgbClr val="777777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66" autoAdjust="0"/>
    <p:restoredTop sz="97075" autoAdjust="0"/>
  </p:normalViewPr>
  <p:slideViewPr>
    <p:cSldViewPr>
      <p:cViewPr varScale="1">
        <p:scale>
          <a:sx n="92" d="100"/>
          <a:sy n="92" d="100"/>
        </p:scale>
        <p:origin x="-1188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___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zh-TW"/>
  <c:chart>
    <c:autoTitleDeleted val="1"/>
    <c:plotArea>
      <c:layout>
        <c:manualLayout>
          <c:layoutTarget val="inner"/>
          <c:xMode val="edge"/>
          <c:yMode val="edge"/>
          <c:x val="0.1916256354471568"/>
          <c:y val="5.3795280893700601E-2"/>
          <c:w val="0.56471631205673767"/>
          <c:h val="0.82885820310524783"/>
        </c:manualLayout>
      </c:layout>
      <c:barChart>
        <c:barDir val="bar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網友評價</c:v>
                </c:pt>
              </c:strCache>
            </c:strRef>
          </c:tx>
          <c:cat>
            <c:strRef>
              <c:f>Sheet1!$A$2:$A$6</c:f>
              <c:strCache>
                <c:ptCount val="5"/>
                <c:pt idx="0">
                  <c:v>自由度</c:v>
                </c:pt>
                <c:pt idx="1">
                  <c:v>耐玩度</c:v>
                </c:pt>
                <c:pt idx="2">
                  <c:v>輕鬆休閒</c:v>
                </c:pt>
                <c:pt idx="3">
                  <c:v>題材創意</c:v>
                </c:pt>
                <c:pt idx="4">
                  <c:v>多人同樂</c:v>
                </c:pt>
              </c:strCache>
            </c:strRef>
          </c:cat>
          <c:val>
            <c:numRef>
              <c:f>Sheet1!$B$2:$B$6</c:f>
              <c:numCache>
                <c:formatCode>0%</c:formatCode>
                <c:ptCount val="5"/>
                <c:pt idx="0">
                  <c:v>0.82000000000000028</c:v>
                </c:pt>
                <c:pt idx="1">
                  <c:v>0.72000000000000031</c:v>
                </c:pt>
                <c:pt idx="2">
                  <c:v>0.52</c:v>
                </c:pt>
                <c:pt idx="3">
                  <c:v>0.49000000000000016</c:v>
                </c:pt>
                <c:pt idx="4">
                  <c:v>0.48000000000000015</c:v>
                </c:pt>
              </c:numCache>
            </c:numRef>
          </c:val>
        </c:ser>
        <c:axId val="80779136"/>
        <c:axId val="80780672"/>
      </c:barChart>
      <c:catAx>
        <c:axId val="80779136"/>
        <c:scaling>
          <c:orientation val="minMax"/>
        </c:scaling>
        <c:axPos val="l"/>
        <c:tickLblPos val="nextTo"/>
        <c:crossAx val="80780672"/>
        <c:crosses val="autoZero"/>
        <c:auto val="1"/>
        <c:lblAlgn val="ctr"/>
        <c:lblOffset val="100"/>
      </c:catAx>
      <c:valAx>
        <c:axId val="80780672"/>
        <c:scaling>
          <c:orientation val="minMax"/>
        </c:scaling>
        <c:axPos val="b"/>
        <c:majorGridlines/>
        <c:numFmt formatCode="0%" sourceLinked="1"/>
        <c:tickLblPos val="nextTo"/>
        <c:crossAx val="80779136"/>
        <c:crosses val="autoZero"/>
        <c:crossBetween val="between"/>
      </c:valAx>
    </c:plotArea>
    <c:legend>
      <c:legendPos val="r"/>
      <c:layout/>
    </c:legend>
    <c:plotVisOnly val="1"/>
  </c:chart>
  <c:txPr>
    <a:bodyPr/>
    <a:lstStyle/>
    <a:p>
      <a:pPr>
        <a:defRPr sz="1800"/>
      </a:pPr>
      <a:endParaRPr lang="zh-TW"/>
    </a:p>
  </c:txPr>
  <c:externalData r:id="rId1"/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ADCD28C-46B0-4646-A1DF-839B503089B5}" type="doc">
      <dgm:prSet loTypeId="urn:microsoft.com/office/officeart/2005/8/layout/pyramid4" loCatId="pyramid" qsTypeId="urn:microsoft.com/office/officeart/2005/8/quickstyle/3d3" qsCatId="3D" csTypeId="urn:microsoft.com/office/officeart/2005/8/colors/accent1_2" csCatId="accent1" phldr="1"/>
      <dgm:spPr/>
    </dgm:pt>
    <dgm:pt modelId="{C770A35B-0870-40EB-A1E2-294C5907564E}">
      <dgm:prSet phldrT="[Text]"/>
      <dgm:spPr/>
      <dgm:t>
        <a:bodyPr/>
        <a:lstStyle/>
        <a:p>
          <a:r>
            <a:rPr lang="zh-TW" altLang="en-US" dirty="0" smtClean="0"/>
            <a:t>木頭</a:t>
          </a:r>
          <a:r>
            <a:rPr lang="en-US" altLang="zh-TW" dirty="0" smtClean="0"/>
            <a:t>(wood)</a:t>
          </a:r>
          <a:endParaRPr lang="zh-TW" altLang="en-US" dirty="0"/>
        </a:p>
      </dgm:t>
    </dgm:pt>
    <dgm:pt modelId="{AE4D8E24-3D19-4ABB-B34F-B8F05B07B063}" type="parTrans" cxnId="{C85AA20F-5BEA-4D0C-B5E8-C0DE4C2B1359}">
      <dgm:prSet/>
      <dgm:spPr/>
      <dgm:t>
        <a:bodyPr/>
        <a:lstStyle/>
        <a:p>
          <a:endParaRPr lang="zh-TW" altLang="en-US"/>
        </a:p>
      </dgm:t>
    </dgm:pt>
    <dgm:pt modelId="{02CF3F84-356D-4BE8-BF93-CFB22F7D5129}" type="sibTrans" cxnId="{C85AA20F-5BEA-4D0C-B5E8-C0DE4C2B1359}">
      <dgm:prSet/>
      <dgm:spPr/>
      <dgm:t>
        <a:bodyPr/>
        <a:lstStyle/>
        <a:p>
          <a:endParaRPr lang="zh-TW" altLang="en-US"/>
        </a:p>
      </dgm:t>
    </dgm:pt>
    <dgm:pt modelId="{709D5B0C-C5C8-4496-8603-15A7855C7304}">
      <dgm:prSet phldrT="[Text]"/>
      <dgm:spPr/>
      <dgm:t>
        <a:bodyPr/>
        <a:lstStyle/>
        <a:p>
          <a:r>
            <a:rPr lang="zh-TW" altLang="en-US" dirty="0" smtClean="0"/>
            <a:t>石頭</a:t>
          </a:r>
          <a:r>
            <a:rPr lang="en-US" altLang="zh-TW" dirty="0" smtClean="0"/>
            <a:t>(stone)</a:t>
          </a:r>
          <a:endParaRPr lang="zh-TW" altLang="en-US" dirty="0"/>
        </a:p>
      </dgm:t>
    </dgm:pt>
    <dgm:pt modelId="{7AD5E79A-E743-4AF7-A4E7-0DBA5113C033}" type="parTrans" cxnId="{667D3FEF-4A04-447E-9C17-18E18BDC16BE}">
      <dgm:prSet/>
      <dgm:spPr/>
      <dgm:t>
        <a:bodyPr/>
        <a:lstStyle/>
        <a:p>
          <a:endParaRPr lang="zh-TW" altLang="en-US"/>
        </a:p>
      </dgm:t>
    </dgm:pt>
    <dgm:pt modelId="{AB73E876-CE80-45FC-9AAE-E889801AF22D}" type="sibTrans" cxnId="{667D3FEF-4A04-447E-9C17-18E18BDC16BE}">
      <dgm:prSet/>
      <dgm:spPr/>
      <dgm:t>
        <a:bodyPr/>
        <a:lstStyle/>
        <a:p>
          <a:endParaRPr lang="zh-TW" altLang="en-US"/>
        </a:p>
      </dgm:t>
    </dgm:pt>
    <dgm:pt modelId="{CDC899C2-093E-4560-A7FD-32C5BC8D1531}">
      <dgm:prSet phldrT="[Text]"/>
      <dgm:spPr/>
      <dgm:t>
        <a:bodyPr/>
        <a:lstStyle/>
        <a:p>
          <a:r>
            <a:rPr lang="zh-TW" altLang="en-US" dirty="0" smtClean="0"/>
            <a:t>石頭</a:t>
          </a:r>
          <a:r>
            <a:rPr lang="en-US" altLang="zh-TW" dirty="0" smtClean="0"/>
            <a:t>(stone)</a:t>
          </a:r>
          <a:endParaRPr lang="zh-TW" altLang="en-US" dirty="0"/>
        </a:p>
      </dgm:t>
    </dgm:pt>
    <dgm:pt modelId="{4C2330CC-98A1-417F-B11F-6CF9C2A36FE4}" type="parTrans" cxnId="{FC1884A3-5534-4AC4-9B2C-E448F1517911}">
      <dgm:prSet/>
      <dgm:spPr/>
      <dgm:t>
        <a:bodyPr/>
        <a:lstStyle/>
        <a:p>
          <a:endParaRPr lang="zh-TW" altLang="en-US"/>
        </a:p>
      </dgm:t>
    </dgm:pt>
    <dgm:pt modelId="{8BAABFB3-AE4D-4926-98C2-FC8FD56916E1}" type="sibTrans" cxnId="{FC1884A3-5534-4AC4-9B2C-E448F1517911}">
      <dgm:prSet/>
      <dgm:spPr/>
      <dgm:t>
        <a:bodyPr/>
        <a:lstStyle/>
        <a:p>
          <a:endParaRPr lang="zh-TW" altLang="en-US"/>
        </a:p>
      </dgm:t>
    </dgm:pt>
    <dgm:pt modelId="{79CF5D65-B296-4ED8-A9ED-49C69915F513}">
      <dgm:prSet phldrT="[Text]"/>
      <dgm:spPr/>
      <dgm:t>
        <a:bodyPr/>
        <a:lstStyle/>
        <a:p>
          <a:r>
            <a:rPr lang="zh-TW" altLang="en-US" smtClean="0"/>
            <a:t>鐵礦</a:t>
          </a:r>
          <a:r>
            <a:rPr lang="en-US" altLang="zh-TW" smtClean="0"/>
            <a:t>(iron)</a:t>
          </a:r>
          <a:endParaRPr lang="zh-TW" altLang="en-US" dirty="0"/>
        </a:p>
      </dgm:t>
    </dgm:pt>
    <dgm:pt modelId="{CD9ED249-BF11-4D74-A57A-AA73DDDBDF0D}" type="parTrans" cxnId="{149C325C-B8D3-4B9C-B979-700FDD0DF5B2}">
      <dgm:prSet/>
      <dgm:spPr/>
      <dgm:t>
        <a:bodyPr/>
        <a:lstStyle/>
        <a:p>
          <a:endParaRPr lang="zh-TW" altLang="en-US"/>
        </a:p>
      </dgm:t>
    </dgm:pt>
    <dgm:pt modelId="{FC7BEBC7-17EA-4940-9FDE-2BCBF24F0D7C}" type="sibTrans" cxnId="{149C325C-B8D3-4B9C-B979-700FDD0DF5B2}">
      <dgm:prSet/>
      <dgm:spPr/>
      <dgm:t>
        <a:bodyPr/>
        <a:lstStyle/>
        <a:p>
          <a:endParaRPr lang="zh-TW" altLang="en-US"/>
        </a:p>
      </dgm:t>
    </dgm:pt>
    <dgm:pt modelId="{5A8036E0-7703-476C-926D-1E0F0D78D8FE}">
      <dgm:prSet phldrT="[Text]"/>
      <dgm:spPr/>
      <dgm:t>
        <a:bodyPr/>
        <a:lstStyle/>
        <a:p>
          <a:r>
            <a:rPr lang="zh-TW" altLang="en-US" dirty="0" smtClean="0"/>
            <a:t>黃金</a:t>
          </a:r>
          <a:r>
            <a:rPr lang="en-US" altLang="zh-TW" dirty="0" smtClean="0"/>
            <a:t>(gold)</a:t>
          </a:r>
          <a:endParaRPr lang="zh-TW" altLang="en-US" dirty="0"/>
        </a:p>
      </dgm:t>
    </dgm:pt>
    <dgm:pt modelId="{EEFA91F2-66E8-4ECF-A9C2-9843A6D26553}" type="parTrans" cxnId="{FB10A9ED-E7AF-4CD6-AFE7-55F98D909A54}">
      <dgm:prSet/>
      <dgm:spPr/>
      <dgm:t>
        <a:bodyPr/>
        <a:lstStyle/>
        <a:p>
          <a:endParaRPr lang="zh-TW" altLang="en-US"/>
        </a:p>
      </dgm:t>
    </dgm:pt>
    <dgm:pt modelId="{8E684C51-2CB5-4BFA-9061-939683183069}" type="sibTrans" cxnId="{FB10A9ED-E7AF-4CD6-AFE7-55F98D909A54}">
      <dgm:prSet/>
      <dgm:spPr/>
      <dgm:t>
        <a:bodyPr/>
        <a:lstStyle/>
        <a:p>
          <a:endParaRPr lang="zh-TW" altLang="en-US"/>
        </a:p>
      </dgm:t>
    </dgm:pt>
    <dgm:pt modelId="{4916BE80-6C4C-4D68-A188-BC319DB3139D}">
      <dgm:prSet phldrT="[Text]"/>
      <dgm:spPr/>
      <dgm:t>
        <a:bodyPr/>
        <a:lstStyle/>
        <a:p>
          <a:r>
            <a:rPr lang="zh-TW" altLang="en-US" dirty="0" smtClean="0"/>
            <a:t>鐵礦</a:t>
          </a:r>
          <a:r>
            <a:rPr lang="en-US" altLang="zh-TW" dirty="0" smtClean="0"/>
            <a:t>(iron)</a:t>
          </a:r>
          <a:endParaRPr lang="zh-TW" altLang="en-US" dirty="0"/>
        </a:p>
      </dgm:t>
    </dgm:pt>
    <dgm:pt modelId="{000CFBCB-E3CB-42E1-90A0-0E2AFDB69C08}" type="parTrans" cxnId="{62C18329-C5EB-412A-BA5D-F65260E70493}">
      <dgm:prSet/>
      <dgm:spPr/>
      <dgm:t>
        <a:bodyPr/>
        <a:lstStyle/>
        <a:p>
          <a:endParaRPr lang="zh-TW" altLang="en-US"/>
        </a:p>
      </dgm:t>
    </dgm:pt>
    <dgm:pt modelId="{8480AFFE-62A3-4B06-9BE3-D1F0059748F2}" type="sibTrans" cxnId="{62C18329-C5EB-412A-BA5D-F65260E70493}">
      <dgm:prSet/>
      <dgm:spPr/>
      <dgm:t>
        <a:bodyPr/>
        <a:lstStyle/>
        <a:p>
          <a:endParaRPr lang="zh-TW" altLang="en-US"/>
        </a:p>
      </dgm:t>
    </dgm:pt>
    <dgm:pt modelId="{DD445785-83CC-46DD-B6A9-CFBC9E7D7D2C}">
      <dgm:prSet phldrT="[Text]"/>
      <dgm:spPr/>
      <dgm:t>
        <a:bodyPr/>
        <a:lstStyle/>
        <a:p>
          <a:r>
            <a:rPr lang="zh-TW" altLang="en-US" dirty="0" smtClean="0"/>
            <a:t>黑曜石</a:t>
          </a:r>
          <a:r>
            <a:rPr lang="en-US" altLang="zh-TW" dirty="0" smtClean="0"/>
            <a:t>(obsidian)</a:t>
          </a:r>
          <a:endParaRPr lang="zh-TW" altLang="en-US" dirty="0"/>
        </a:p>
      </dgm:t>
    </dgm:pt>
    <dgm:pt modelId="{183E163A-F52A-4F22-BE43-A1EB731F327A}" type="parTrans" cxnId="{397DAEE1-DF1B-4898-A84C-C15B36E98A48}">
      <dgm:prSet/>
      <dgm:spPr/>
      <dgm:t>
        <a:bodyPr/>
        <a:lstStyle/>
        <a:p>
          <a:endParaRPr lang="zh-TW" altLang="en-US"/>
        </a:p>
      </dgm:t>
    </dgm:pt>
    <dgm:pt modelId="{191891E9-57F6-406C-B03E-ADCFE99B9A24}" type="sibTrans" cxnId="{397DAEE1-DF1B-4898-A84C-C15B36E98A48}">
      <dgm:prSet/>
      <dgm:spPr/>
      <dgm:t>
        <a:bodyPr/>
        <a:lstStyle/>
        <a:p>
          <a:endParaRPr lang="zh-TW" altLang="en-US"/>
        </a:p>
      </dgm:t>
    </dgm:pt>
    <dgm:pt modelId="{7E4D21C2-A00C-4D53-857B-6DC24CD9DAEE}">
      <dgm:prSet phldrT="[Text]"/>
      <dgm:spPr/>
      <dgm:t>
        <a:bodyPr/>
        <a:lstStyle/>
        <a:p>
          <a:r>
            <a:rPr lang="zh-TW" altLang="en-US" dirty="0" smtClean="0"/>
            <a:t>鑽石</a:t>
          </a:r>
          <a:r>
            <a:rPr lang="en-US" altLang="zh-TW" dirty="0" smtClean="0"/>
            <a:t>(diamond)</a:t>
          </a:r>
          <a:endParaRPr lang="zh-TW" altLang="en-US" dirty="0"/>
        </a:p>
      </dgm:t>
    </dgm:pt>
    <dgm:pt modelId="{C3DB328A-6A4A-4ECB-96F3-9602BBB175A1}" type="parTrans" cxnId="{9389E9BC-7291-4978-945E-4A508981F30C}">
      <dgm:prSet/>
      <dgm:spPr/>
      <dgm:t>
        <a:bodyPr/>
        <a:lstStyle/>
        <a:p>
          <a:endParaRPr lang="zh-TW" altLang="en-US"/>
        </a:p>
      </dgm:t>
    </dgm:pt>
    <dgm:pt modelId="{DF67F47D-4F19-4421-9CEF-C40D4FA82AA3}" type="sibTrans" cxnId="{9389E9BC-7291-4978-945E-4A508981F30C}">
      <dgm:prSet/>
      <dgm:spPr/>
      <dgm:t>
        <a:bodyPr/>
        <a:lstStyle/>
        <a:p>
          <a:endParaRPr lang="zh-TW" altLang="en-US"/>
        </a:p>
      </dgm:t>
    </dgm:pt>
    <dgm:pt modelId="{31CD2F28-2230-4687-9900-B7074F1E0098}">
      <dgm:prSet phldrT="[Text]"/>
      <dgm:spPr/>
      <dgm:t>
        <a:bodyPr/>
        <a:lstStyle/>
        <a:p>
          <a:r>
            <a:rPr lang="zh-TW" altLang="en-US" smtClean="0"/>
            <a:t>鑽石</a:t>
          </a:r>
          <a:r>
            <a:rPr lang="en-US" altLang="zh-TW" smtClean="0"/>
            <a:t>(diamond)</a:t>
          </a:r>
          <a:endParaRPr lang="zh-TW" altLang="en-US" dirty="0"/>
        </a:p>
      </dgm:t>
    </dgm:pt>
    <dgm:pt modelId="{1A7DF9C5-B595-4073-B8AD-1F90516366A6}" type="parTrans" cxnId="{321723FD-8281-49D1-BB37-B5300C755C22}">
      <dgm:prSet/>
      <dgm:spPr/>
      <dgm:t>
        <a:bodyPr/>
        <a:lstStyle/>
        <a:p>
          <a:endParaRPr lang="zh-TW" altLang="en-US"/>
        </a:p>
      </dgm:t>
    </dgm:pt>
    <dgm:pt modelId="{43023FF0-526A-44B4-BB97-9EB23FE35A3A}" type="sibTrans" cxnId="{321723FD-8281-49D1-BB37-B5300C755C22}">
      <dgm:prSet/>
      <dgm:spPr/>
      <dgm:t>
        <a:bodyPr/>
        <a:lstStyle/>
        <a:p>
          <a:endParaRPr lang="zh-TW" altLang="en-US"/>
        </a:p>
      </dgm:t>
    </dgm:pt>
    <dgm:pt modelId="{63FF1E43-CC85-48BE-A390-C74182EEFB05}" type="pres">
      <dgm:prSet presAssocID="{5ADCD28C-46B0-4646-A1DF-839B503089B5}" presName="compositeShape" presStyleCnt="0">
        <dgm:presLayoutVars>
          <dgm:chMax val="9"/>
          <dgm:dir/>
          <dgm:resizeHandles val="exact"/>
        </dgm:presLayoutVars>
      </dgm:prSet>
      <dgm:spPr/>
    </dgm:pt>
    <dgm:pt modelId="{7E273F06-1739-4584-A5F2-D6B0347C1097}" type="pres">
      <dgm:prSet presAssocID="{5ADCD28C-46B0-4646-A1DF-839B503089B5}" presName="triangle1" presStyleLbl="node1" presStyleIdx="0" presStyleCnt="9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7A5DE8C7-0DD8-49E5-B3BD-0C37AC5042ED}" type="pres">
      <dgm:prSet presAssocID="{5ADCD28C-46B0-4646-A1DF-839B503089B5}" presName="triangle2" presStyleLbl="node1" presStyleIdx="1" presStyleCnt="9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23F76EE0-06BF-4187-8E90-C9309C2E2674}" type="pres">
      <dgm:prSet presAssocID="{5ADCD28C-46B0-4646-A1DF-839B503089B5}" presName="triangle3" presStyleLbl="node1" presStyleIdx="2" presStyleCnt="9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51D6B166-843C-4DE6-9355-84252386FA02}" type="pres">
      <dgm:prSet presAssocID="{5ADCD28C-46B0-4646-A1DF-839B503089B5}" presName="triangle4" presStyleLbl="node1" presStyleIdx="3" presStyleCnt="9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64030797-CE5A-4E56-A9AA-26B41F775609}" type="pres">
      <dgm:prSet presAssocID="{5ADCD28C-46B0-4646-A1DF-839B503089B5}" presName="triangle5" presStyleLbl="node1" presStyleIdx="4" presStyleCnt="9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5635150C-12ED-4140-8C5E-48FAF20F0944}" type="pres">
      <dgm:prSet presAssocID="{5ADCD28C-46B0-4646-A1DF-839B503089B5}" presName="triangle6" presStyleLbl="node1" presStyleIdx="5" presStyleCnt="9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FEE73454-466E-410D-B875-1B1B4A1E6AAE}" type="pres">
      <dgm:prSet presAssocID="{5ADCD28C-46B0-4646-A1DF-839B503089B5}" presName="triangle7" presStyleLbl="node1" presStyleIdx="6" presStyleCnt="9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094D1C24-BCB9-4ABC-AD1E-30523A4E9C8B}" type="pres">
      <dgm:prSet presAssocID="{5ADCD28C-46B0-4646-A1DF-839B503089B5}" presName="triangle8" presStyleLbl="node1" presStyleIdx="7" presStyleCnt="9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069471EF-2E6F-4FB9-B7E9-C14E1E5C2EA9}" type="pres">
      <dgm:prSet presAssocID="{5ADCD28C-46B0-4646-A1DF-839B503089B5}" presName="triangle9" presStyleLbl="node1" presStyleIdx="8" presStyleCnt="9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397DAEE1-DF1B-4898-A84C-C15B36E98A48}" srcId="{5ADCD28C-46B0-4646-A1DF-839B503089B5}" destId="{DD445785-83CC-46DD-B6A9-CFBC9E7D7D2C}" srcOrd="6" destOrd="0" parTransId="{183E163A-F52A-4F22-BE43-A1EB731F327A}" sibTransId="{191891E9-57F6-406C-B03E-ADCFE99B9A24}"/>
    <dgm:cxn modelId="{FC1884A3-5534-4AC4-9B2C-E448F1517911}" srcId="{5ADCD28C-46B0-4646-A1DF-839B503089B5}" destId="{CDC899C2-093E-4560-A7FD-32C5BC8D1531}" srcOrd="2" destOrd="0" parTransId="{4C2330CC-98A1-417F-B11F-6CF9C2A36FE4}" sibTransId="{8BAABFB3-AE4D-4926-98C2-FC8FD56916E1}"/>
    <dgm:cxn modelId="{DD1EB51C-F864-43EE-BD7D-10E7382850B2}" type="presOf" srcId="{31CD2F28-2230-4687-9900-B7074F1E0098}" destId="{069471EF-2E6F-4FB9-B7E9-C14E1E5C2EA9}" srcOrd="0" destOrd="0" presId="urn:microsoft.com/office/officeart/2005/8/layout/pyramid4"/>
    <dgm:cxn modelId="{2AE9ECF8-5B50-4A3D-9C20-1B50CDA08A7D}" type="presOf" srcId="{709D5B0C-C5C8-4496-8603-15A7855C7304}" destId="{7A5DE8C7-0DD8-49E5-B3BD-0C37AC5042ED}" srcOrd="0" destOrd="0" presId="urn:microsoft.com/office/officeart/2005/8/layout/pyramid4"/>
    <dgm:cxn modelId="{321723FD-8281-49D1-BB37-B5300C755C22}" srcId="{5ADCD28C-46B0-4646-A1DF-839B503089B5}" destId="{31CD2F28-2230-4687-9900-B7074F1E0098}" srcOrd="8" destOrd="0" parTransId="{1A7DF9C5-B595-4073-B8AD-1F90516366A6}" sibTransId="{43023FF0-526A-44B4-BB97-9EB23FE35A3A}"/>
    <dgm:cxn modelId="{4C5BF6EC-3CCC-44EE-82AE-1EFF4B022A8B}" type="presOf" srcId="{5A8036E0-7703-476C-926D-1E0F0D78D8FE}" destId="{64030797-CE5A-4E56-A9AA-26B41F775609}" srcOrd="0" destOrd="0" presId="urn:microsoft.com/office/officeart/2005/8/layout/pyramid4"/>
    <dgm:cxn modelId="{C85AA20F-5BEA-4D0C-B5E8-C0DE4C2B1359}" srcId="{5ADCD28C-46B0-4646-A1DF-839B503089B5}" destId="{C770A35B-0870-40EB-A1E2-294C5907564E}" srcOrd="0" destOrd="0" parTransId="{AE4D8E24-3D19-4ABB-B34F-B8F05B07B063}" sibTransId="{02CF3F84-356D-4BE8-BF93-CFB22F7D5129}"/>
    <dgm:cxn modelId="{8A42FEE9-0A24-4DFD-A0E2-C5AFEE8B0E8B}" type="presOf" srcId="{CDC899C2-093E-4560-A7FD-32C5BC8D1531}" destId="{23F76EE0-06BF-4187-8E90-C9309C2E2674}" srcOrd="0" destOrd="0" presId="urn:microsoft.com/office/officeart/2005/8/layout/pyramid4"/>
    <dgm:cxn modelId="{1ED49E58-899F-4E12-B99E-2C47BF687924}" type="presOf" srcId="{4916BE80-6C4C-4D68-A188-BC319DB3139D}" destId="{5635150C-12ED-4140-8C5E-48FAF20F0944}" srcOrd="0" destOrd="0" presId="urn:microsoft.com/office/officeart/2005/8/layout/pyramid4"/>
    <dgm:cxn modelId="{149C325C-B8D3-4B9C-B979-700FDD0DF5B2}" srcId="{5ADCD28C-46B0-4646-A1DF-839B503089B5}" destId="{79CF5D65-B296-4ED8-A9ED-49C69915F513}" srcOrd="3" destOrd="0" parTransId="{CD9ED249-BF11-4D74-A57A-AA73DDDBDF0D}" sibTransId="{FC7BEBC7-17EA-4940-9FDE-2BCBF24F0D7C}"/>
    <dgm:cxn modelId="{E9F64484-B1C9-4999-BF03-36AC29DD0CDB}" type="presOf" srcId="{7E4D21C2-A00C-4D53-857B-6DC24CD9DAEE}" destId="{094D1C24-BCB9-4ABC-AD1E-30523A4E9C8B}" srcOrd="0" destOrd="0" presId="urn:microsoft.com/office/officeart/2005/8/layout/pyramid4"/>
    <dgm:cxn modelId="{F4A4F35E-01D2-479B-AED5-2476C5A5371C}" type="presOf" srcId="{C770A35B-0870-40EB-A1E2-294C5907564E}" destId="{7E273F06-1739-4584-A5F2-D6B0347C1097}" srcOrd="0" destOrd="0" presId="urn:microsoft.com/office/officeart/2005/8/layout/pyramid4"/>
    <dgm:cxn modelId="{E71922B5-F29D-4A6F-BAC0-7BC2D081396C}" type="presOf" srcId="{79CF5D65-B296-4ED8-A9ED-49C69915F513}" destId="{51D6B166-843C-4DE6-9355-84252386FA02}" srcOrd="0" destOrd="0" presId="urn:microsoft.com/office/officeart/2005/8/layout/pyramid4"/>
    <dgm:cxn modelId="{94A3F7DA-C1C8-42D3-ADBC-89ECACB64639}" type="presOf" srcId="{5ADCD28C-46B0-4646-A1DF-839B503089B5}" destId="{63FF1E43-CC85-48BE-A390-C74182EEFB05}" srcOrd="0" destOrd="0" presId="urn:microsoft.com/office/officeart/2005/8/layout/pyramid4"/>
    <dgm:cxn modelId="{667D3FEF-4A04-447E-9C17-18E18BDC16BE}" srcId="{5ADCD28C-46B0-4646-A1DF-839B503089B5}" destId="{709D5B0C-C5C8-4496-8603-15A7855C7304}" srcOrd="1" destOrd="0" parTransId="{7AD5E79A-E743-4AF7-A4E7-0DBA5113C033}" sibTransId="{AB73E876-CE80-45FC-9AAE-E889801AF22D}"/>
    <dgm:cxn modelId="{62C18329-C5EB-412A-BA5D-F65260E70493}" srcId="{5ADCD28C-46B0-4646-A1DF-839B503089B5}" destId="{4916BE80-6C4C-4D68-A188-BC319DB3139D}" srcOrd="5" destOrd="0" parTransId="{000CFBCB-E3CB-42E1-90A0-0E2AFDB69C08}" sibTransId="{8480AFFE-62A3-4B06-9BE3-D1F0059748F2}"/>
    <dgm:cxn modelId="{9389E9BC-7291-4978-945E-4A508981F30C}" srcId="{5ADCD28C-46B0-4646-A1DF-839B503089B5}" destId="{7E4D21C2-A00C-4D53-857B-6DC24CD9DAEE}" srcOrd="7" destOrd="0" parTransId="{C3DB328A-6A4A-4ECB-96F3-9602BBB175A1}" sibTransId="{DF67F47D-4F19-4421-9CEF-C40D4FA82AA3}"/>
    <dgm:cxn modelId="{FB10A9ED-E7AF-4CD6-AFE7-55F98D909A54}" srcId="{5ADCD28C-46B0-4646-A1DF-839B503089B5}" destId="{5A8036E0-7703-476C-926D-1E0F0D78D8FE}" srcOrd="4" destOrd="0" parTransId="{EEFA91F2-66E8-4ECF-A9C2-9843A6D26553}" sibTransId="{8E684C51-2CB5-4BFA-9061-939683183069}"/>
    <dgm:cxn modelId="{B4418B87-2F34-4869-AF74-949778FD28E0}" type="presOf" srcId="{DD445785-83CC-46DD-B6A9-CFBC9E7D7D2C}" destId="{FEE73454-466E-410D-B875-1B1B4A1E6AAE}" srcOrd="0" destOrd="0" presId="urn:microsoft.com/office/officeart/2005/8/layout/pyramid4"/>
    <dgm:cxn modelId="{45438D62-33A9-4BAD-B11B-706DF50595B5}" type="presParOf" srcId="{63FF1E43-CC85-48BE-A390-C74182EEFB05}" destId="{7E273F06-1739-4584-A5F2-D6B0347C1097}" srcOrd="0" destOrd="0" presId="urn:microsoft.com/office/officeart/2005/8/layout/pyramid4"/>
    <dgm:cxn modelId="{7BEF69C2-E180-4D7F-9592-7218E55553E3}" type="presParOf" srcId="{63FF1E43-CC85-48BE-A390-C74182EEFB05}" destId="{7A5DE8C7-0DD8-49E5-B3BD-0C37AC5042ED}" srcOrd="1" destOrd="0" presId="urn:microsoft.com/office/officeart/2005/8/layout/pyramid4"/>
    <dgm:cxn modelId="{14E6F9D9-2C4D-4667-AE91-19B512713457}" type="presParOf" srcId="{63FF1E43-CC85-48BE-A390-C74182EEFB05}" destId="{23F76EE0-06BF-4187-8E90-C9309C2E2674}" srcOrd="2" destOrd="0" presId="urn:microsoft.com/office/officeart/2005/8/layout/pyramid4"/>
    <dgm:cxn modelId="{B8B45DBB-D0BD-430D-A442-0EC4FEB6871E}" type="presParOf" srcId="{63FF1E43-CC85-48BE-A390-C74182EEFB05}" destId="{51D6B166-843C-4DE6-9355-84252386FA02}" srcOrd="3" destOrd="0" presId="urn:microsoft.com/office/officeart/2005/8/layout/pyramid4"/>
    <dgm:cxn modelId="{0CE592E9-2686-4697-A0F0-1FA88EA729B6}" type="presParOf" srcId="{63FF1E43-CC85-48BE-A390-C74182EEFB05}" destId="{64030797-CE5A-4E56-A9AA-26B41F775609}" srcOrd="4" destOrd="0" presId="urn:microsoft.com/office/officeart/2005/8/layout/pyramid4"/>
    <dgm:cxn modelId="{A3164AD3-B9F2-4828-9618-2E1F7172B046}" type="presParOf" srcId="{63FF1E43-CC85-48BE-A390-C74182EEFB05}" destId="{5635150C-12ED-4140-8C5E-48FAF20F0944}" srcOrd="5" destOrd="0" presId="urn:microsoft.com/office/officeart/2005/8/layout/pyramid4"/>
    <dgm:cxn modelId="{08D1342B-11EF-4E5F-9B1B-6B24F5650AFF}" type="presParOf" srcId="{63FF1E43-CC85-48BE-A390-C74182EEFB05}" destId="{FEE73454-466E-410D-B875-1B1B4A1E6AAE}" srcOrd="6" destOrd="0" presId="urn:microsoft.com/office/officeart/2005/8/layout/pyramid4"/>
    <dgm:cxn modelId="{A23A27F3-191E-4F9F-A250-B37EB23C74E3}" type="presParOf" srcId="{63FF1E43-CC85-48BE-A390-C74182EEFB05}" destId="{094D1C24-BCB9-4ABC-AD1E-30523A4E9C8B}" srcOrd="7" destOrd="0" presId="urn:microsoft.com/office/officeart/2005/8/layout/pyramid4"/>
    <dgm:cxn modelId="{1D32AA5D-3089-4A17-9D4F-4019488FCAA5}" type="presParOf" srcId="{63FF1E43-CC85-48BE-A390-C74182EEFB05}" destId="{069471EF-2E6F-4FB9-B7E9-C14E1E5C2EA9}" srcOrd="8" destOrd="0" presId="urn:microsoft.com/office/officeart/2005/8/layout/pyramid4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850A866-DD8A-41A9-8ADE-F0F73BE32284}" type="doc">
      <dgm:prSet loTypeId="urn:microsoft.com/office/officeart/2005/8/layout/radial5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03D428CF-C60C-4D74-B9A5-DEB8BA7AF832}">
      <dgm:prSet phldrT="[文字]" custT="1"/>
      <dgm:spPr/>
      <dgm:t>
        <a:bodyPr/>
        <a:lstStyle/>
        <a:p>
          <a:r>
            <a:rPr lang="zh-TW" altLang="en-US" sz="2400" dirty="0" smtClean="0"/>
            <a:t>地圖製作者</a:t>
          </a:r>
          <a:endParaRPr lang="zh-TW" altLang="en-US" sz="2400" dirty="0"/>
        </a:p>
      </dgm:t>
    </dgm:pt>
    <dgm:pt modelId="{896A504A-9487-47A1-8613-69ED30D03662}" type="parTrans" cxnId="{86D3700F-E16D-4B43-AE2D-55DBE28BB0C7}">
      <dgm:prSet/>
      <dgm:spPr/>
      <dgm:t>
        <a:bodyPr/>
        <a:lstStyle/>
        <a:p>
          <a:endParaRPr lang="zh-TW" altLang="en-US"/>
        </a:p>
      </dgm:t>
    </dgm:pt>
    <dgm:pt modelId="{C05E96C2-9CAF-4266-826D-C078F009538E}" type="sibTrans" cxnId="{86D3700F-E16D-4B43-AE2D-55DBE28BB0C7}">
      <dgm:prSet/>
      <dgm:spPr/>
      <dgm:t>
        <a:bodyPr/>
        <a:lstStyle/>
        <a:p>
          <a:endParaRPr lang="zh-TW" altLang="en-US"/>
        </a:p>
      </dgm:t>
    </dgm:pt>
    <dgm:pt modelId="{9A2B2BE5-B1AD-4CCB-98F6-ABEDF18BB19A}">
      <dgm:prSet phldrT="[文字]"/>
      <dgm:spPr/>
      <dgm:t>
        <a:bodyPr/>
        <a:lstStyle/>
        <a:p>
          <a:r>
            <a:rPr lang="zh-TW" altLang="en-US" dirty="0" smtClean="0"/>
            <a:t>建議人</a:t>
          </a:r>
          <a:endParaRPr lang="zh-TW" altLang="en-US" dirty="0"/>
        </a:p>
      </dgm:t>
    </dgm:pt>
    <dgm:pt modelId="{68304408-6D4D-4CA4-B1B5-01B076FDB955}" type="parTrans" cxnId="{2670F329-1D42-4E05-ACAF-79CBBB395CCB}">
      <dgm:prSet/>
      <dgm:spPr/>
      <dgm:t>
        <a:bodyPr/>
        <a:lstStyle/>
        <a:p>
          <a:endParaRPr lang="zh-TW" altLang="en-US"/>
        </a:p>
      </dgm:t>
    </dgm:pt>
    <dgm:pt modelId="{7B6F9CDE-CF9E-41C8-B253-898AEFC8AC25}" type="sibTrans" cxnId="{2670F329-1D42-4E05-ACAF-79CBBB395CCB}">
      <dgm:prSet/>
      <dgm:spPr/>
      <dgm:t>
        <a:bodyPr/>
        <a:lstStyle/>
        <a:p>
          <a:endParaRPr lang="zh-TW" altLang="en-US"/>
        </a:p>
      </dgm:t>
    </dgm:pt>
    <dgm:pt modelId="{9DA06487-0BED-4EC9-BE3A-026C2F684028}">
      <dgm:prSet phldrT="[文字]"/>
      <dgm:spPr/>
      <dgm:t>
        <a:bodyPr/>
        <a:lstStyle/>
        <a:p>
          <a:r>
            <a:rPr lang="zh-TW" altLang="en-US" dirty="0" smtClean="0"/>
            <a:t>實況主</a:t>
          </a:r>
          <a:endParaRPr lang="zh-TW" altLang="en-US" dirty="0"/>
        </a:p>
      </dgm:t>
    </dgm:pt>
    <dgm:pt modelId="{B90B684D-BA6D-4B79-8921-D79AE04FCABE}" type="parTrans" cxnId="{7230C89C-DAEE-4EAC-AC00-8473F83A77D1}">
      <dgm:prSet/>
      <dgm:spPr/>
      <dgm:t>
        <a:bodyPr/>
        <a:lstStyle/>
        <a:p>
          <a:endParaRPr lang="zh-TW" altLang="en-US"/>
        </a:p>
      </dgm:t>
    </dgm:pt>
    <dgm:pt modelId="{B2ACC205-2450-4EEE-AC4E-37604DB2A0E4}" type="sibTrans" cxnId="{7230C89C-DAEE-4EAC-AC00-8473F83A77D1}">
      <dgm:prSet/>
      <dgm:spPr/>
      <dgm:t>
        <a:bodyPr/>
        <a:lstStyle/>
        <a:p>
          <a:endParaRPr lang="zh-TW" altLang="en-US"/>
        </a:p>
      </dgm:t>
    </dgm:pt>
    <dgm:pt modelId="{C1975738-136E-4D86-A6EC-34A3810F4452}">
      <dgm:prSet phldrT="[文字]"/>
      <dgm:spPr/>
      <dgm:t>
        <a:bodyPr/>
        <a:lstStyle/>
        <a:p>
          <a:r>
            <a:rPr lang="zh-TW" altLang="en-US" dirty="0" smtClean="0"/>
            <a:t>修改者</a:t>
          </a:r>
          <a:endParaRPr lang="zh-TW" altLang="en-US" dirty="0"/>
        </a:p>
      </dgm:t>
    </dgm:pt>
    <dgm:pt modelId="{894FD8D6-CB1B-4CC4-900D-98DBC9C2BCDC}" type="parTrans" cxnId="{12CC97C4-7359-4DE9-9CA9-2D222DBB3027}">
      <dgm:prSet/>
      <dgm:spPr/>
      <dgm:t>
        <a:bodyPr/>
        <a:lstStyle/>
        <a:p>
          <a:endParaRPr lang="zh-TW" altLang="en-US"/>
        </a:p>
      </dgm:t>
    </dgm:pt>
    <dgm:pt modelId="{1135613F-5750-4492-8C56-39E9C929B82F}" type="sibTrans" cxnId="{12CC97C4-7359-4DE9-9CA9-2D222DBB3027}">
      <dgm:prSet/>
      <dgm:spPr/>
      <dgm:t>
        <a:bodyPr/>
        <a:lstStyle/>
        <a:p>
          <a:endParaRPr lang="zh-TW" altLang="en-US"/>
        </a:p>
      </dgm:t>
    </dgm:pt>
    <dgm:pt modelId="{C5D22CAC-AB30-4E46-B29C-BCBA95E5219D}">
      <dgm:prSet phldrT="[文字]"/>
      <dgm:spPr/>
      <dgm:t>
        <a:bodyPr/>
        <a:lstStyle/>
        <a:p>
          <a:r>
            <a:rPr lang="zh-TW" altLang="en-US" dirty="0" smtClean="0"/>
            <a:t>普通玩家</a:t>
          </a:r>
          <a:endParaRPr lang="zh-TW" altLang="en-US" dirty="0"/>
        </a:p>
      </dgm:t>
    </dgm:pt>
    <dgm:pt modelId="{FF9D437D-AA04-488B-A4BB-9E00424EF916}" type="parTrans" cxnId="{268A8F65-AD58-4637-8193-9838781735C0}">
      <dgm:prSet/>
      <dgm:spPr/>
      <dgm:t>
        <a:bodyPr/>
        <a:lstStyle/>
        <a:p>
          <a:endParaRPr lang="zh-TW" altLang="en-US"/>
        </a:p>
      </dgm:t>
    </dgm:pt>
    <dgm:pt modelId="{118647C8-EBA0-4DC6-B7A7-4BE09D1392BD}" type="sibTrans" cxnId="{268A8F65-AD58-4637-8193-9838781735C0}">
      <dgm:prSet/>
      <dgm:spPr/>
      <dgm:t>
        <a:bodyPr/>
        <a:lstStyle/>
        <a:p>
          <a:endParaRPr lang="zh-TW" altLang="en-US"/>
        </a:p>
      </dgm:t>
    </dgm:pt>
    <dgm:pt modelId="{FA2BA2BE-6DB8-4EA0-88BE-827C37BE34BB}" type="pres">
      <dgm:prSet presAssocID="{0850A866-DD8A-41A9-8ADE-F0F73BE32284}" presName="Name0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35A50C9F-7C20-4800-82F6-6CC2AA545430}" type="pres">
      <dgm:prSet presAssocID="{03D428CF-C60C-4D74-B9A5-DEB8BA7AF832}" presName="centerShape" presStyleLbl="node0" presStyleIdx="0" presStyleCnt="1" custScaleX="140230" custScaleY="114883"/>
      <dgm:spPr/>
    </dgm:pt>
    <dgm:pt modelId="{74C44887-147A-4ED4-82CB-929E04BA6296}" type="pres">
      <dgm:prSet presAssocID="{68304408-6D4D-4CA4-B1B5-01B076FDB955}" presName="parTrans" presStyleLbl="sibTrans2D1" presStyleIdx="0" presStyleCnt="4"/>
      <dgm:spPr/>
    </dgm:pt>
    <dgm:pt modelId="{AE005BD1-11B7-493D-89F2-671C0C81FABE}" type="pres">
      <dgm:prSet presAssocID="{68304408-6D4D-4CA4-B1B5-01B076FDB955}" presName="connectorText" presStyleLbl="sibTrans2D1" presStyleIdx="0" presStyleCnt="4"/>
      <dgm:spPr/>
    </dgm:pt>
    <dgm:pt modelId="{085AF51A-436D-483B-A518-186DADC54CFC}" type="pres">
      <dgm:prSet presAssocID="{9A2B2BE5-B1AD-4CCB-98F6-ABEDF18BB19A}" presName="node" presStyleLbl="node1" presStyleIdx="0" presStyleCnt="4" custRadScaleRad="157201" custRadScaleInc="-129685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DD13FD3A-96BA-48A1-980A-23432DBC918E}" type="pres">
      <dgm:prSet presAssocID="{B90B684D-BA6D-4B79-8921-D79AE04FCABE}" presName="parTrans" presStyleLbl="sibTrans2D1" presStyleIdx="1" presStyleCnt="4"/>
      <dgm:spPr/>
    </dgm:pt>
    <dgm:pt modelId="{115587EA-52DC-47AB-8D78-EB4DBD77D455}" type="pres">
      <dgm:prSet presAssocID="{B90B684D-BA6D-4B79-8921-D79AE04FCABE}" presName="connectorText" presStyleLbl="sibTrans2D1" presStyleIdx="1" presStyleCnt="4"/>
      <dgm:spPr/>
    </dgm:pt>
    <dgm:pt modelId="{3CB1B31D-E453-43F0-90F9-515711AA17A3}" type="pres">
      <dgm:prSet presAssocID="{9DA06487-0BED-4EC9-BE3A-026C2F684028}" presName="node" presStyleLbl="node1" presStyleIdx="1" presStyleCnt="4" custRadScaleRad="147898" custRadScaleInc="-75312">
        <dgm:presLayoutVars>
          <dgm:bulletEnabled val="1"/>
        </dgm:presLayoutVars>
      </dgm:prSet>
      <dgm:spPr/>
    </dgm:pt>
    <dgm:pt modelId="{38A21653-2E2B-4321-8DF5-2F35FCBAF158}" type="pres">
      <dgm:prSet presAssocID="{894FD8D6-CB1B-4CC4-900D-98DBC9C2BCDC}" presName="parTrans" presStyleLbl="sibTrans2D1" presStyleIdx="2" presStyleCnt="4"/>
      <dgm:spPr/>
    </dgm:pt>
    <dgm:pt modelId="{2216E00D-3A3C-4211-BDA0-F3F2E864A696}" type="pres">
      <dgm:prSet presAssocID="{894FD8D6-CB1B-4CC4-900D-98DBC9C2BCDC}" presName="connectorText" presStyleLbl="sibTrans2D1" presStyleIdx="2" presStyleCnt="4"/>
      <dgm:spPr/>
    </dgm:pt>
    <dgm:pt modelId="{AE4F0561-EA92-4454-8D9E-ACF3592202A0}" type="pres">
      <dgm:prSet presAssocID="{C1975738-136E-4D86-A6EC-34A3810F4452}" presName="node" presStyleLbl="node1" presStyleIdx="2" presStyleCnt="4" custRadScaleRad="154245" custRadScaleInc="-111353">
        <dgm:presLayoutVars>
          <dgm:bulletEnabled val="1"/>
        </dgm:presLayoutVars>
      </dgm:prSet>
      <dgm:spPr/>
    </dgm:pt>
    <dgm:pt modelId="{68B6B9CD-DC11-420F-B8A5-1F4CB74E98AB}" type="pres">
      <dgm:prSet presAssocID="{FF9D437D-AA04-488B-A4BB-9E00424EF916}" presName="parTrans" presStyleLbl="sibTrans2D1" presStyleIdx="3" presStyleCnt="4"/>
      <dgm:spPr/>
    </dgm:pt>
    <dgm:pt modelId="{10A1E2F8-D365-4EAB-A1DD-BB76B03A41C1}" type="pres">
      <dgm:prSet presAssocID="{FF9D437D-AA04-488B-A4BB-9E00424EF916}" presName="connectorText" presStyleLbl="sibTrans2D1" presStyleIdx="3" presStyleCnt="4"/>
      <dgm:spPr/>
    </dgm:pt>
    <dgm:pt modelId="{04E68C53-8A71-469C-9B69-8E48F9FF754F}" type="pres">
      <dgm:prSet presAssocID="{C5D22CAC-AB30-4E46-B29C-BCBA95E5219D}" presName="node" presStyleLbl="node1" presStyleIdx="3" presStyleCnt="4" custRadScaleRad="160238" custRadScaleInc="-80307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07DF1D39-0767-491F-93CF-995F40E7489E}" type="presOf" srcId="{03D428CF-C60C-4D74-B9A5-DEB8BA7AF832}" destId="{35A50C9F-7C20-4800-82F6-6CC2AA545430}" srcOrd="0" destOrd="0" presId="urn:microsoft.com/office/officeart/2005/8/layout/radial5"/>
    <dgm:cxn modelId="{7230C89C-DAEE-4EAC-AC00-8473F83A77D1}" srcId="{03D428CF-C60C-4D74-B9A5-DEB8BA7AF832}" destId="{9DA06487-0BED-4EC9-BE3A-026C2F684028}" srcOrd="1" destOrd="0" parTransId="{B90B684D-BA6D-4B79-8921-D79AE04FCABE}" sibTransId="{B2ACC205-2450-4EEE-AC4E-37604DB2A0E4}"/>
    <dgm:cxn modelId="{C64C2DBA-7828-4CF4-8814-4EB519CB1E74}" type="presOf" srcId="{FF9D437D-AA04-488B-A4BB-9E00424EF916}" destId="{68B6B9CD-DC11-420F-B8A5-1F4CB74E98AB}" srcOrd="0" destOrd="0" presId="urn:microsoft.com/office/officeart/2005/8/layout/radial5"/>
    <dgm:cxn modelId="{12CC97C4-7359-4DE9-9CA9-2D222DBB3027}" srcId="{03D428CF-C60C-4D74-B9A5-DEB8BA7AF832}" destId="{C1975738-136E-4D86-A6EC-34A3810F4452}" srcOrd="2" destOrd="0" parTransId="{894FD8D6-CB1B-4CC4-900D-98DBC9C2BCDC}" sibTransId="{1135613F-5750-4492-8C56-39E9C929B82F}"/>
    <dgm:cxn modelId="{2670F329-1D42-4E05-ACAF-79CBBB395CCB}" srcId="{03D428CF-C60C-4D74-B9A5-DEB8BA7AF832}" destId="{9A2B2BE5-B1AD-4CCB-98F6-ABEDF18BB19A}" srcOrd="0" destOrd="0" parTransId="{68304408-6D4D-4CA4-B1B5-01B076FDB955}" sibTransId="{7B6F9CDE-CF9E-41C8-B253-898AEFC8AC25}"/>
    <dgm:cxn modelId="{3BAF9906-FF00-4049-8AB4-ACA5F31CF8F2}" type="presOf" srcId="{9A2B2BE5-B1AD-4CCB-98F6-ABEDF18BB19A}" destId="{085AF51A-436D-483B-A518-186DADC54CFC}" srcOrd="0" destOrd="0" presId="urn:microsoft.com/office/officeart/2005/8/layout/radial5"/>
    <dgm:cxn modelId="{548FA141-8815-4884-9EF2-10FA37D5853A}" type="presOf" srcId="{68304408-6D4D-4CA4-B1B5-01B076FDB955}" destId="{74C44887-147A-4ED4-82CB-929E04BA6296}" srcOrd="0" destOrd="0" presId="urn:microsoft.com/office/officeart/2005/8/layout/radial5"/>
    <dgm:cxn modelId="{92E8AE84-14B1-4523-BB86-ED434B782F90}" type="presOf" srcId="{B90B684D-BA6D-4B79-8921-D79AE04FCABE}" destId="{115587EA-52DC-47AB-8D78-EB4DBD77D455}" srcOrd="1" destOrd="0" presId="urn:microsoft.com/office/officeart/2005/8/layout/radial5"/>
    <dgm:cxn modelId="{20AFD3EC-987A-4545-B8CA-884DE0BE60EC}" type="presOf" srcId="{C5D22CAC-AB30-4E46-B29C-BCBA95E5219D}" destId="{04E68C53-8A71-469C-9B69-8E48F9FF754F}" srcOrd="0" destOrd="0" presId="urn:microsoft.com/office/officeart/2005/8/layout/radial5"/>
    <dgm:cxn modelId="{E7EEA16D-451F-4886-BD5D-EA266CDB602E}" type="presOf" srcId="{68304408-6D4D-4CA4-B1B5-01B076FDB955}" destId="{AE005BD1-11B7-493D-89F2-671C0C81FABE}" srcOrd="1" destOrd="0" presId="urn:microsoft.com/office/officeart/2005/8/layout/radial5"/>
    <dgm:cxn modelId="{86D3700F-E16D-4B43-AE2D-55DBE28BB0C7}" srcId="{0850A866-DD8A-41A9-8ADE-F0F73BE32284}" destId="{03D428CF-C60C-4D74-B9A5-DEB8BA7AF832}" srcOrd="0" destOrd="0" parTransId="{896A504A-9487-47A1-8613-69ED30D03662}" sibTransId="{C05E96C2-9CAF-4266-826D-C078F009538E}"/>
    <dgm:cxn modelId="{80DCB7B9-6767-495E-B0D0-16543A478359}" type="presOf" srcId="{9DA06487-0BED-4EC9-BE3A-026C2F684028}" destId="{3CB1B31D-E453-43F0-90F9-515711AA17A3}" srcOrd="0" destOrd="0" presId="urn:microsoft.com/office/officeart/2005/8/layout/radial5"/>
    <dgm:cxn modelId="{60100179-CA5F-4B19-95A6-EB8C4CF84827}" type="presOf" srcId="{B90B684D-BA6D-4B79-8921-D79AE04FCABE}" destId="{DD13FD3A-96BA-48A1-980A-23432DBC918E}" srcOrd="0" destOrd="0" presId="urn:microsoft.com/office/officeart/2005/8/layout/radial5"/>
    <dgm:cxn modelId="{CB183271-4C9D-45EA-8BC0-058A2DAFF592}" type="presOf" srcId="{894FD8D6-CB1B-4CC4-900D-98DBC9C2BCDC}" destId="{2216E00D-3A3C-4211-BDA0-F3F2E864A696}" srcOrd="1" destOrd="0" presId="urn:microsoft.com/office/officeart/2005/8/layout/radial5"/>
    <dgm:cxn modelId="{5F3FF6A3-2DFD-4D1E-970D-123015E3F8AF}" type="presOf" srcId="{FF9D437D-AA04-488B-A4BB-9E00424EF916}" destId="{10A1E2F8-D365-4EAB-A1DD-BB76B03A41C1}" srcOrd="1" destOrd="0" presId="urn:microsoft.com/office/officeart/2005/8/layout/radial5"/>
    <dgm:cxn modelId="{268A8F65-AD58-4637-8193-9838781735C0}" srcId="{03D428CF-C60C-4D74-B9A5-DEB8BA7AF832}" destId="{C5D22CAC-AB30-4E46-B29C-BCBA95E5219D}" srcOrd="3" destOrd="0" parTransId="{FF9D437D-AA04-488B-A4BB-9E00424EF916}" sibTransId="{118647C8-EBA0-4DC6-B7A7-4BE09D1392BD}"/>
    <dgm:cxn modelId="{5AA9DC22-2C91-4EC6-A7B9-1AA15676DD2B}" type="presOf" srcId="{894FD8D6-CB1B-4CC4-900D-98DBC9C2BCDC}" destId="{38A21653-2E2B-4321-8DF5-2F35FCBAF158}" srcOrd="0" destOrd="0" presId="urn:microsoft.com/office/officeart/2005/8/layout/radial5"/>
    <dgm:cxn modelId="{75D8882F-8355-4ACB-8277-783E1D0BEC04}" type="presOf" srcId="{0850A866-DD8A-41A9-8ADE-F0F73BE32284}" destId="{FA2BA2BE-6DB8-4EA0-88BE-827C37BE34BB}" srcOrd="0" destOrd="0" presId="urn:microsoft.com/office/officeart/2005/8/layout/radial5"/>
    <dgm:cxn modelId="{05C83012-6AB4-4015-B98D-966762FD5EA0}" type="presOf" srcId="{C1975738-136E-4D86-A6EC-34A3810F4452}" destId="{AE4F0561-EA92-4454-8D9E-ACF3592202A0}" srcOrd="0" destOrd="0" presId="urn:microsoft.com/office/officeart/2005/8/layout/radial5"/>
    <dgm:cxn modelId="{5308CD51-53F4-457E-9663-350C1AA46FD1}" type="presParOf" srcId="{FA2BA2BE-6DB8-4EA0-88BE-827C37BE34BB}" destId="{35A50C9F-7C20-4800-82F6-6CC2AA545430}" srcOrd="0" destOrd="0" presId="urn:microsoft.com/office/officeart/2005/8/layout/radial5"/>
    <dgm:cxn modelId="{C66FE023-6FC6-40E8-92EE-7C4F9774460D}" type="presParOf" srcId="{FA2BA2BE-6DB8-4EA0-88BE-827C37BE34BB}" destId="{74C44887-147A-4ED4-82CB-929E04BA6296}" srcOrd="1" destOrd="0" presId="urn:microsoft.com/office/officeart/2005/8/layout/radial5"/>
    <dgm:cxn modelId="{CCD86987-A96B-432F-A030-57E38661A171}" type="presParOf" srcId="{74C44887-147A-4ED4-82CB-929E04BA6296}" destId="{AE005BD1-11B7-493D-89F2-671C0C81FABE}" srcOrd="0" destOrd="0" presId="urn:microsoft.com/office/officeart/2005/8/layout/radial5"/>
    <dgm:cxn modelId="{740CA9BB-30E4-4761-92E2-C270471C9D6A}" type="presParOf" srcId="{FA2BA2BE-6DB8-4EA0-88BE-827C37BE34BB}" destId="{085AF51A-436D-483B-A518-186DADC54CFC}" srcOrd="2" destOrd="0" presId="urn:microsoft.com/office/officeart/2005/8/layout/radial5"/>
    <dgm:cxn modelId="{A41EB5FF-AA2F-4368-961C-6FC725FE1394}" type="presParOf" srcId="{FA2BA2BE-6DB8-4EA0-88BE-827C37BE34BB}" destId="{DD13FD3A-96BA-48A1-980A-23432DBC918E}" srcOrd="3" destOrd="0" presId="urn:microsoft.com/office/officeart/2005/8/layout/radial5"/>
    <dgm:cxn modelId="{2170870E-B401-40C0-9DD6-B441E4A7942A}" type="presParOf" srcId="{DD13FD3A-96BA-48A1-980A-23432DBC918E}" destId="{115587EA-52DC-47AB-8D78-EB4DBD77D455}" srcOrd="0" destOrd="0" presId="urn:microsoft.com/office/officeart/2005/8/layout/radial5"/>
    <dgm:cxn modelId="{908D0112-2D40-4A68-BAB9-F2CCBFC99316}" type="presParOf" srcId="{FA2BA2BE-6DB8-4EA0-88BE-827C37BE34BB}" destId="{3CB1B31D-E453-43F0-90F9-515711AA17A3}" srcOrd="4" destOrd="0" presId="urn:microsoft.com/office/officeart/2005/8/layout/radial5"/>
    <dgm:cxn modelId="{AB4540F5-6FD3-4C35-9522-B7335A0E8A4B}" type="presParOf" srcId="{FA2BA2BE-6DB8-4EA0-88BE-827C37BE34BB}" destId="{38A21653-2E2B-4321-8DF5-2F35FCBAF158}" srcOrd="5" destOrd="0" presId="urn:microsoft.com/office/officeart/2005/8/layout/radial5"/>
    <dgm:cxn modelId="{4576DD2A-BFF7-4906-B353-43BF97C17222}" type="presParOf" srcId="{38A21653-2E2B-4321-8DF5-2F35FCBAF158}" destId="{2216E00D-3A3C-4211-BDA0-F3F2E864A696}" srcOrd="0" destOrd="0" presId="urn:microsoft.com/office/officeart/2005/8/layout/radial5"/>
    <dgm:cxn modelId="{297C853E-6D71-4AB5-BB29-F6FED25805A2}" type="presParOf" srcId="{FA2BA2BE-6DB8-4EA0-88BE-827C37BE34BB}" destId="{AE4F0561-EA92-4454-8D9E-ACF3592202A0}" srcOrd="6" destOrd="0" presId="urn:microsoft.com/office/officeart/2005/8/layout/radial5"/>
    <dgm:cxn modelId="{4BB2C405-AC06-4B4B-B285-E6EC4F42C710}" type="presParOf" srcId="{FA2BA2BE-6DB8-4EA0-88BE-827C37BE34BB}" destId="{68B6B9CD-DC11-420F-B8A5-1F4CB74E98AB}" srcOrd="7" destOrd="0" presId="urn:microsoft.com/office/officeart/2005/8/layout/radial5"/>
    <dgm:cxn modelId="{A9339A9B-0435-49C8-A8DA-553B9AA878F9}" type="presParOf" srcId="{68B6B9CD-DC11-420F-B8A5-1F4CB74E98AB}" destId="{10A1E2F8-D365-4EAB-A1DD-BB76B03A41C1}" srcOrd="0" destOrd="0" presId="urn:microsoft.com/office/officeart/2005/8/layout/radial5"/>
    <dgm:cxn modelId="{8677D5CF-D298-48AF-8007-BCE3F9874A70}" type="presParOf" srcId="{FA2BA2BE-6DB8-4EA0-88BE-827C37BE34BB}" destId="{04E68C53-8A71-469C-9B69-8E48F9FF754F}" srcOrd="8" destOrd="0" presId="urn:microsoft.com/office/officeart/2005/8/layout/radial5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7E273F06-1739-4584-A5F2-D6B0347C1097}">
      <dsp:nvSpPr>
        <dsp:cNvPr id="0" name=""/>
        <dsp:cNvSpPr/>
      </dsp:nvSpPr>
      <dsp:spPr>
        <a:xfrm>
          <a:off x="1567974" y="111186"/>
          <a:ext cx="1544571" cy="1544571"/>
        </a:xfrm>
        <a:prstGeom prst="triangl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7150" dist="38100" dir="5400000" algn="ctr" rotWithShape="0">
            <a:schemeClr val="accent1">
              <a:hueOff val="0"/>
              <a:satOff val="0"/>
              <a:lumOff val="0"/>
              <a:alphaOff val="0"/>
              <a:shade val="9000"/>
              <a:satMod val="105000"/>
              <a:alpha val="48000"/>
            </a:scheme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1200" kern="1200" dirty="0" smtClean="0"/>
            <a:t>木頭</a:t>
          </a:r>
          <a:r>
            <a:rPr lang="en-US" altLang="zh-TW" sz="1200" kern="1200" dirty="0" smtClean="0"/>
            <a:t>(wood)</a:t>
          </a:r>
          <a:endParaRPr lang="zh-TW" altLang="en-US" sz="1200" kern="1200" dirty="0"/>
        </a:p>
      </dsp:txBody>
      <dsp:txXfrm>
        <a:off x="1567974" y="111186"/>
        <a:ext cx="1544571" cy="1544571"/>
      </dsp:txXfrm>
    </dsp:sp>
    <dsp:sp modelId="{7A5DE8C7-0DD8-49E5-B3BD-0C37AC5042ED}">
      <dsp:nvSpPr>
        <dsp:cNvPr id="0" name=""/>
        <dsp:cNvSpPr/>
      </dsp:nvSpPr>
      <dsp:spPr>
        <a:xfrm>
          <a:off x="795688" y="1655758"/>
          <a:ext cx="1544571" cy="1544571"/>
        </a:xfrm>
        <a:prstGeom prst="triangl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7150" dist="38100" dir="5400000" algn="ctr" rotWithShape="0">
            <a:schemeClr val="accent1">
              <a:hueOff val="0"/>
              <a:satOff val="0"/>
              <a:lumOff val="0"/>
              <a:alphaOff val="0"/>
              <a:shade val="9000"/>
              <a:satMod val="105000"/>
              <a:alpha val="48000"/>
            </a:scheme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1200" kern="1200" dirty="0" smtClean="0"/>
            <a:t>石頭</a:t>
          </a:r>
          <a:r>
            <a:rPr lang="en-US" altLang="zh-TW" sz="1200" kern="1200" dirty="0" smtClean="0"/>
            <a:t>(stone)</a:t>
          </a:r>
          <a:endParaRPr lang="zh-TW" altLang="en-US" sz="1200" kern="1200" dirty="0"/>
        </a:p>
      </dsp:txBody>
      <dsp:txXfrm>
        <a:off x="795688" y="1655758"/>
        <a:ext cx="1544571" cy="1544571"/>
      </dsp:txXfrm>
    </dsp:sp>
    <dsp:sp modelId="{23F76EE0-06BF-4187-8E90-C9309C2E2674}">
      <dsp:nvSpPr>
        <dsp:cNvPr id="0" name=""/>
        <dsp:cNvSpPr/>
      </dsp:nvSpPr>
      <dsp:spPr>
        <a:xfrm rot="10800000">
          <a:off x="1567974" y="1655758"/>
          <a:ext cx="1544571" cy="1544571"/>
        </a:xfrm>
        <a:prstGeom prst="triangl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7150" dist="38100" dir="5400000" algn="ctr" rotWithShape="0">
            <a:schemeClr val="accent1">
              <a:hueOff val="0"/>
              <a:satOff val="0"/>
              <a:lumOff val="0"/>
              <a:alphaOff val="0"/>
              <a:shade val="9000"/>
              <a:satMod val="105000"/>
              <a:alpha val="48000"/>
            </a:scheme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1200" kern="1200" dirty="0" smtClean="0"/>
            <a:t>石頭</a:t>
          </a:r>
          <a:r>
            <a:rPr lang="en-US" altLang="zh-TW" sz="1200" kern="1200" dirty="0" smtClean="0"/>
            <a:t>(stone)</a:t>
          </a:r>
          <a:endParaRPr lang="zh-TW" altLang="en-US" sz="1200" kern="1200" dirty="0"/>
        </a:p>
      </dsp:txBody>
      <dsp:txXfrm rot="10800000">
        <a:off x="1567974" y="1655758"/>
        <a:ext cx="1544571" cy="1544571"/>
      </dsp:txXfrm>
    </dsp:sp>
    <dsp:sp modelId="{51D6B166-843C-4DE6-9355-84252386FA02}">
      <dsp:nvSpPr>
        <dsp:cNvPr id="0" name=""/>
        <dsp:cNvSpPr/>
      </dsp:nvSpPr>
      <dsp:spPr>
        <a:xfrm>
          <a:off x="2340259" y="1655758"/>
          <a:ext cx="1544571" cy="1544571"/>
        </a:xfrm>
        <a:prstGeom prst="triangl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7150" dist="38100" dir="5400000" algn="ctr" rotWithShape="0">
            <a:schemeClr val="accent1">
              <a:hueOff val="0"/>
              <a:satOff val="0"/>
              <a:lumOff val="0"/>
              <a:alphaOff val="0"/>
              <a:shade val="9000"/>
              <a:satMod val="105000"/>
              <a:alpha val="48000"/>
            </a:scheme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1200" kern="1200" smtClean="0"/>
            <a:t>鐵礦</a:t>
          </a:r>
          <a:r>
            <a:rPr lang="en-US" altLang="zh-TW" sz="1200" kern="1200" smtClean="0"/>
            <a:t>(iron)</a:t>
          </a:r>
          <a:endParaRPr lang="zh-TW" altLang="en-US" sz="1200" kern="1200" dirty="0"/>
        </a:p>
      </dsp:txBody>
      <dsp:txXfrm>
        <a:off x="2340259" y="1655758"/>
        <a:ext cx="1544571" cy="1544571"/>
      </dsp:txXfrm>
    </dsp:sp>
    <dsp:sp modelId="{64030797-CE5A-4E56-A9AA-26B41F775609}">
      <dsp:nvSpPr>
        <dsp:cNvPr id="0" name=""/>
        <dsp:cNvSpPr/>
      </dsp:nvSpPr>
      <dsp:spPr>
        <a:xfrm>
          <a:off x="23402" y="3200329"/>
          <a:ext cx="1544571" cy="1544571"/>
        </a:xfrm>
        <a:prstGeom prst="triangl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7150" dist="38100" dir="5400000" algn="ctr" rotWithShape="0">
            <a:schemeClr val="accent1">
              <a:hueOff val="0"/>
              <a:satOff val="0"/>
              <a:lumOff val="0"/>
              <a:alphaOff val="0"/>
              <a:shade val="9000"/>
              <a:satMod val="105000"/>
              <a:alpha val="48000"/>
            </a:scheme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1200" kern="1200" dirty="0" smtClean="0"/>
            <a:t>黃金</a:t>
          </a:r>
          <a:r>
            <a:rPr lang="en-US" altLang="zh-TW" sz="1200" kern="1200" dirty="0" smtClean="0"/>
            <a:t>(gold)</a:t>
          </a:r>
          <a:endParaRPr lang="zh-TW" altLang="en-US" sz="1200" kern="1200" dirty="0"/>
        </a:p>
      </dsp:txBody>
      <dsp:txXfrm>
        <a:off x="23402" y="3200329"/>
        <a:ext cx="1544571" cy="1544571"/>
      </dsp:txXfrm>
    </dsp:sp>
    <dsp:sp modelId="{5635150C-12ED-4140-8C5E-48FAF20F0944}">
      <dsp:nvSpPr>
        <dsp:cNvPr id="0" name=""/>
        <dsp:cNvSpPr/>
      </dsp:nvSpPr>
      <dsp:spPr>
        <a:xfrm rot="10800000">
          <a:off x="795688" y="3200329"/>
          <a:ext cx="1544571" cy="1544571"/>
        </a:xfrm>
        <a:prstGeom prst="triangl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7150" dist="38100" dir="5400000" algn="ctr" rotWithShape="0">
            <a:schemeClr val="accent1">
              <a:hueOff val="0"/>
              <a:satOff val="0"/>
              <a:lumOff val="0"/>
              <a:alphaOff val="0"/>
              <a:shade val="9000"/>
              <a:satMod val="105000"/>
              <a:alpha val="48000"/>
            </a:scheme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1200" kern="1200" dirty="0" smtClean="0"/>
            <a:t>鐵礦</a:t>
          </a:r>
          <a:r>
            <a:rPr lang="en-US" altLang="zh-TW" sz="1200" kern="1200" dirty="0" smtClean="0"/>
            <a:t>(iron)</a:t>
          </a:r>
          <a:endParaRPr lang="zh-TW" altLang="en-US" sz="1200" kern="1200" dirty="0"/>
        </a:p>
      </dsp:txBody>
      <dsp:txXfrm rot="10800000">
        <a:off x="795688" y="3200329"/>
        <a:ext cx="1544571" cy="1544571"/>
      </dsp:txXfrm>
    </dsp:sp>
    <dsp:sp modelId="{FEE73454-466E-410D-B875-1B1B4A1E6AAE}">
      <dsp:nvSpPr>
        <dsp:cNvPr id="0" name=""/>
        <dsp:cNvSpPr/>
      </dsp:nvSpPr>
      <dsp:spPr>
        <a:xfrm>
          <a:off x="1567974" y="3200329"/>
          <a:ext cx="1544571" cy="1544571"/>
        </a:xfrm>
        <a:prstGeom prst="triangl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7150" dist="38100" dir="5400000" algn="ctr" rotWithShape="0">
            <a:schemeClr val="accent1">
              <a:hueOff val="0"/>
              <a:satOff val="0"/>
              <a:lumOff val="0"/>
              <a:alphaOff val="0"/>
              <a:shade val="9000"/>
              <a:satMod val="105000"/>
              <a:alpha val="48000"/>
            </a:scheme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1200" kern="1200" dirty="0" smtClean="0"/>
            <a:t>黑曜石</a:t>
          </a:r>
          <a:r>
            <a:rPr lang="en-US" altLang="zh-TW" sz="1200" kern="1200" dirty="0" smtClean="0"/>
            <a:t>(obsidian)</a:t>
          </a:r>
          <a:endParaRPr lang="zh-TW" altLang="en-US" sz="1200" kern="1200" dirty="0"/>
        </a:p>
      </dsp:txBody>
      <dsp:txXfrm>
        <a:off x="1567974" y="3200329"/>
        <a:ext cx="1544571" cy="1544571"/>
      </dsp:txXfrm>
    </dsp:sp>
    <dsp:sp modelId="{094D1C24-BCB9-4ABC-AD1E-30523A4E9C8B}">
      <dsp:nvSpPr>
        <dsp:cNvPr id="0" name=""/>
        <dsp:cNvSpPr/>
      </dsp:nvSpPr>
      <dsp:spPr>
        <a:xfrm rot="10800000">
          <a:off x="2340259" y="3200329"/>
          <a:ext cx="1544571" cy="1544571"/>
        </a:xfrm>
        <a:prstGeom prst="triangl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7150" dist="38100" dir="5400000" algn="ctr" rotWithShape="0">
            <a:schemeClr val="accent1">
              <a:hueOff val="0"/>
              <a:satOff val="0"/>
              <a:lumOff val="0"/>
              <a:alphaOff val="0"/>
              <a:shade val="9000"/>
              <a:satMod val="105000"/>
              <a:alpha val="48000"/>
            </a:scheme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1200" kern="1200" dirty="0" smtClean="0"/>
            <a:t>鑽石</a:t>
          </a:r>
          <a:r>
            <a:rPr lang="en-US" altLang="zh-TW" sz="1200" kern="1200" dirty="0" smtClean="0"/>
            <a:t>(diamond)</a:t>
          </a:r>
          <a:endParaRPr lang="zh-TW" altLang="en-US" sz="1200" kern="1200" dirty="0"/>
        </a:p>
      </dsp:txBody>
      <dsp:txXfrm rot="10800000">
        <a:off x="2340259" y="3200329"/>
        <a:ext cx="1544571" cy="1544571"/>
      </dsp:txXfrm>
    </dsp:sp>
    <dsp:sp modelId="{069471EF-2E6F-4FB9-B7E9-C14E1E5C2EA9}">
      <dsp:nvSpPr>
        <dsp:cNvPr id="0" name=""/>
        <dsp:cNvSpPr/>
      </dsp:nvSpPr>
      <dsp:spPr>
        <a:xfrm>
          <a:off x="3112545" y="3200329"/>
          <a:ext cx="1544571" cy="1544571"/>
        </a:xfrm>
        <a:prstGeom prst="triangl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7150" dist="38100" dir="5400000" algn="ctr" rotWithShape="0">
            <a:schemeClr val="accent1">
              <a:hueOff val="0"/>
              <a:satOff val="0"/>
              <a:lumOff val="0"/>
              <a:alphaOff val="0"/>
              <a:shade val="9000"/>
              <a:satMod val="105000"/>
              <a:alpha val="48000"/>
            </a:scheme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1200" kern="1200" smtClean="0"/>
            <a:t>鑽石</a:t>
          </a:r>
          <a:r>
            <a:rPr lang="en-US" altLang="zh-TW" sz="1200" kern="1200" smtClean="0"/>
            <a:t>(diamond)</a:t>
          </a:r>
          <a:endParaRPr lang="zh-TW" altLang="en-US" sz="1200" kern="1200" dirty="0"/>
        </a:p>
      </dsp:txBody>
      <dsp:txXfrm>
        <a:off x="3112545" y="3200329"/>
        <a:ext cx="1544571" cy="1544571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35A50C9F-7C20-4800-82F6-6CC2AA545430}">
      <dsp:nvSpPr>
        <dsp:cNvPr id="0" name=""/>
        <dsp:cNvSpPr/>
      </dsp:nvSpPr>
      <dsp:spPr>
        <a:xfrm>
          <a:off x="2448273" y="1543719"/>
          <a:ext cx="1631500" cy="133660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400" kern="1200" dirty="0" smtClean="0"/>
            <a:t>地圖製作者</a:t>
          </a:r>
          <a:endParaRPr lang="zh-TW" altLang="en-US" sz="2400" kern="1200" dirty="0"/>
        </a:p>
      </dsp:txBody>
      <dsp:txXfrm>
        <a:off x="2448273" y="1543719"/>
        <a:ext cx="1631500" cy="1336601"/>
      </dsp:txXfrm>
    </dsp:sp>
    <dsp:sp modelId="{74C44887-147A-4ED4-82CB-929E04BA6296}">
      <dsp:nvSpPr>
        <dsp:cNvPr id="0" name=""/>
        <dsp:cNvSpPr/>
      </dsp:nvSpPr>
      <dsp:spPr>
        <a:xfrm rot="12698505">
          <a:off x="1791078" y="1304362"/>
          <a:ext cx="641895" cy="395571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1700" kern="1200"/>
        </a:p>
      </dsp:txBody>
      <dsp:txXfrm rot="12698505">
        <a:off x="1791078" y="1304362"/>
        <a:ext cx="641895" cy="395571"/>
      </dsp:txXfrm>
    </dsp:sp>
    <dsp:sp modelId="{085AF51A-436D-483B-A518-186DADC54CFC}">
      <dsp:nvSpPr>
        <dsp:cNvPr id="0" name=""/>
        <dsp:cNvSpPr/>
      </dsp:nvSpPr>
      <dsp:spPr>
        <a:xfrm>
          <a:off x="504048" y="288038"/>
          <a:ext cx="1163446" cy="1163446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0" tIns="31750" rIns="31750" bIns="317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500" kern="1200" dirty="0" smtClean="0"/>
            <a:t>建議人</a:t>
          </a:r>
          <a:endParaRPr lang="zh-TW" altLang="en-US" sz="2500" kern="1200" dirty="0"/>
        </a:p>
      </dsp:txBody>
      <dsp:txXfrm>
        <a:off x="504048" y="288038"/>
        <a:ext cx="1163446" cy="1163446"/>
      </dsp:txXfrm>
    </dsp:sp>
    <dsp:sp modelId="{DD13FD3A-96BA-48A1-980A-23432DBC918E}">
      <dsp:nvSpPr>
        <dsp:cNvPr id="0" name=""/>
        <dsp:cNvSpPr/>
      </dsp:nvSpPr>
      <dsp:spPr>
        <a:xfrm rot="19566576">
          <a:off x="4041457" y="1302334"/>
          <a:ext cx="564738" cy="395571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1700" kern="1200"/>
        </a:p>
      </dsp:txBody>
      <dsp:txXfrm rot="19566576">
        <a:off x="4041457" y="1302334"/>
        <a:ext cx="564738" cy="395571"/>
      </dsp:txXfrm>
    </dsp:sp>
    <dsp:sp modelId="{3CB1B31D-E453-43F0-90F9-515711AA17A3}">
      <dsp:nvSpPr>
        <dsp:cNvPr id="0" name=""/>
        <dsp:cNvSpPr/>
      </dsp:nvSpPr>
      <dsp:spPr>
        <a:xfrm>
          <a:off x="4680519" y="288035"/>
          <a:ext cx="1163446" cy="1163446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0" tIns="31750" rIns="31750" bIns="317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500" kern="1200" dirty="0" smtClean="0"/>
            <a:t>實況主</a:t>
          </a:r>
          <a:endParaRPr lang="zh-TW" altLang="en-US" sz="2500" kern="1200" dirty="0"/>
        </a:p>
      </dsp:txBody>
      <dsp:txXfrm>
        <a:off x="4680519" y="288035"/>
        <a:ext cx="1163446" cy="1163446"/>
      </dsp:txXfrm>
    </dsp:sp>
    <dsp:sp modelId="{38A21653-2E2B-4321-8DF5-2F35FCBAF158}">
      <dsp:nvSpPr>
        <dsp:cNvPr id="0" name=""/>
        <dsp:cNvSpPr/>
      </dsp:nvSpPr>
      <dsp:spPr>
        <a:xfrm rot="2393469">
          <a:off x="3961919" y="2859968"/>
          <a:ext cx="627818" cy="395571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1700" kern="1200"/>
        </a:p>
      </dsp:txBody>
      <dsp:txXfrm rot="2393469">
        <a:off x="3961919" y="2859968"/>
        <a:ext cx="627818" cy="395571"/>
      </dsp:txXfrm>
    </dsp:sp>
    <dsp:sp modelId="{AE4F0561-EA92-4454-8D9E-ACF3592202A0}">
      <dsp:nvSpPr>
        <dsp:cNvPr id="0" name=""/>
        <dsp:cNvSpPr/>
      </dsp:nvSpPr>
      <dsp:spPr>
        <a:xfrm>
          <a:off x="4608509" y="3240352"/>
          <a:ext cx="1163446" cy="1163446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0" tIns="31750" rIns="31750" bIns="317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500" kern="1200" dirty="0" smtClean="0"/>
            <a:t>修改者</a:t>
          </a:r>
          <a:endParaRPr lang="zh-TW" altLang="en-US" sz="2500" kern="1200" dirty="0"/>
        </a:p>
      </dsp:txBody>
      <dsp:txXfrm>
        <a:off x="4608509" y="3240352"/>
        <a:ext cx="1163446" cy="1163446"/>
      </dsp:txXfrm>
    </dsp:sp>
    <dsp:sp modelId="{68B6B9CD-DC11-420F-B8A5-1F4CB74E98AB}">
      <dsp:nvSpPr>
        <dsp:cNvPr id="0" name=""/>
        <dsp:cNvSpPr/>
      </dsp:nvSpPr>
      <dsp:spPr>
        <a:xfrm rot="8631711">
          <a:off x="1819584" y="2822811"/>
          <a:ext cx="674305" cy="395571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1700" kern="1200"/>
        </a:p>
      </dsp:txBody>
      <dsp:txXfrm rot="8631711">
        <a:off x="1819584" y="2822811"/>
        <a:ext cx="674305" cy="395571"/>
      </dsp:txXfrm>
    </dsp:sp>
    <dsp:sp modelId="{04E68C53-8A71-469C-9B69-8E48F9FF754F}">
      <dsp:nvSpPr>
        <dsp:cNvPr id="0" name=""/>
        <dsp:cNvSpPr/>
      </dsp:nvSpPr>
      <dsp:spPr>
        <a:xfrm>
          <a:off x="576061" y="3168342"/>
          <a:ext cx="1163446" cy="1163446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0" tIns="31750" rIns="31750" bIns="317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500" kern="1200" dirty="0" smtClean="0"/>
            <a:t>普通玩家</a:t>
          </a:r>
          <a:endParaRPr lang="zh-TW" altLang="en-US" sz="2500" kern="1200" dirty="0"/>
        </a:p>
      </dsp:txBody>
      <dsp:txXfrm>
        <a:off x="576061" y="3168342"/>
        <a:ext cx="1163446" cy="116344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yramid4">
  <dgm:title val=""/>
  <dgm:desc val=""/>
  <dgm:catLst>
    <dgm:cat type="pyramid" pri="4000"/>
    <dgm:cat type="relationship" pri="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varLst>
      <dgm:chMax val="9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lte" val="4">
        <dgm:choose name="Name2">
          <dgm:if name="Name3" axis="ch" ptType="node" func="cnt" op="equ" val="1">
            <dgm:constrLst>
              <dgm:constr type="primFontSz" for="ch" ptType="node" op="equ" val="65"/>
              <dgm:constr type="t" for="ch" forName="triangle1"/>
              <dgm:constr type="l" for="ch" forName="triangle1"/>
              <dgm:constr type="h" for="ch" forName="triangle1" refType="h"/>
              <dgm:constr type="w" for="ch" forName="triangle1" refType="h"/>
            </dgm:constrLst>
          </dgm:if>
          <dgm:else name="Name4">
            <dgm:constrLst>
              <dgm:constr type="primFontSz" for="ch" ptType="node" op="equ" val="65"/>
              <dgm:constr type="t" for="ch" forName="triangle1"/>
              <dgm:constr type="l" for="ch" forName="triangle1" refType="h" fact="0.25"/>
              <dgm:constr type="h" for="ch" forName="triangle1" refType="h" fact="0.5"/>
              <dgm:constr type="w" for="ch" forName="triangle1" refType="h" fact="0.5"/>
              <dgm:constr type="t" for="ch" forName="triangle2" refType="h" fact="0.5"/>
              <dgm:constr type="l" for="ch" forName="triangle2"/>
              <dgm:constr type="h" for="ch" forName="triangle2" refType="h" fact="0.5"/>
              <dgm:constr type="w" for="ch" forName="triangle2" refType="h" fact="0.5"/>
              <dgm:constr type="t" for="ch" forName="triangle3" refType="h" fact="0.5"/>
              <dgm:constr type="l" for="ch" forName="triangle3" refType="h" fact="0.25"/>
              <dgm:constr type="h" for="ch" forName="triangle3" refType="h" fact="0.5"/>
              <dgm:constr type="w" for="ch" forName="triangle3" refType="h" fact="0.5"/>
              <dgm:constr type="t" for="ch" forName="triangle4" refType="h" fact="0.5"/>
              <dgm:constr type="l" for="ch" forName="triangle4" refType="h" fact="0.5"/>
              <dgm:constr type="h" for="ch" forName="triangle4" refType="h" fact="0.5"/>
              <dgm:constr type="w" for="ch" forName="triangle4" refType="h" fact="0.5"/>
            </dgm:constrLst>
          </dgm:else>
        </dgm:choose>
      </dgm:if>
      <dgm:else name="Name5">
        <dgm:constrLst>
          <dgm:constr type="primFontSz" for="ch" ptType="node" op="equ" val="65"/>
          <dgm:constr type="t" for="ch" forName="triangle1"/>
          <dgm:constr type="l" for="ch" forName="triangle1" refType="h" fact="0.33"/>
          <dgm:constr type="h" for="ch" forName="triangle1" refType="h" fact="0.33"/>
          <dgm:constr type="w" for="ch" forName="triangle1" refType="h" fact="0.33"/>
          <dgm:constr type="t" for="ch" forName="triangle2" refType="h" fact="0.33"/>
          <dgm:constr type="l" for="ch" forName="triangle2" refType="h" fact="0.165"/>
          <dgm:constr type="h" for="ch" forName="triangle2" refType="h" fact="0.33"/>
          <dgm:constr type="w" for="ch" forName="triangle2" refType="h" fact="0.33"/>
          <dgm:constr type="t" for="ch" forName="triangle3" refType="h" fact="0.33"/>
          <dgm:constr type="l" for="ch" forName="triangle3" refType="h" fact="0.33"/>
          <dgm:constr type="h" for="ch" forName="triangle3" refType="h" fact="0.33"/>
          <dgm:constr type="w" for="ch" forName="triangle3" refType="h" fact="0.33"/>
          <dgm:constr type="t" for="ch" forName="triangle4" refType="h" fact="0.33"/>
          <dgm:constr type="l" for="ch" forName="triangle4" refType="h" fact="0.495"/>
          <dgm:constr type="h" for="ch" forName="triangle4" refType="h" fact="0.33"/>
          <dgm:constr type="w" for="ch" forName="triangle4" refType="h" fact="0.33"/>
          <dgm:constr type="t" for="ch" forName="triangle5" refType="h" fact="0.66"/>
          <dgm:constr type="l" for="ch" forName="triangle5"/>
          <dgm:constr type="h" for="ch" forName="triangle5" refType="h" fact="0.33"/>
          <dgm:constr type="w" for="ch" forName="triangle5" refType="h" fact="0.33"/>
          <dgm:constr type="t" for="ch" forName="triangle6" refType="h" fact="0.66"/>
          <dgm:constr type="l" for="ch" forName="triangle6" refType="h" fact="0.165"/>
          <dgm:constr type="h" for="ch" forName="triangle6" refType="h" fact="0.33"/>
          <dgm:constr type="w" for="ch" forName="triangle6" refType="h" fact="0.33"/>
          <dgm:constr type="t" for="ch" forName="triangle7" refType="h" fact="0.66"/>
          <dgm:constr type="l" for="ch" forName="triangle7" refType="h" fact="0.33"/>
          <dgm:constr type="h" for="ch" forName="triangle7" refType="h" fact="0.33"/>
          <dgm:constr type="w" for="ch" forName="triangle7" refType="h" fact="0.33"/>
          <dgm:constr type="t" for="ch" forName="triangle8" refType="h" fact="0.66"/>
          <dgm:constr type="l" for="ch" forName="triangle8" refType="h" fact="0.495"/>
          <dgm:constr type="h" for="ch" forName="triangle8" refType="h" fact="0.33"/>
          <dgm:constr type="w" for="ch" forName="triangle8" refType="h" fact="0.33"/>
          <dgm:constr type="t" for="ch" forName="triangle9" refType="h" fact="0.66"/>
          <dgm:constr type="l" for="ch" forName="triangle9" refType="h" fact="0.66"/>
          <dgm:constr type="h" for="ch" forName="triangle9" refType="h" fact="0.33"/>
          <dgm:constr type="w" for="ch" forName="triangle9" refType="h" fact="0.33"/>
        </dgm:constrLst>
      </dgm:else>
    </dgm:choose>
    <dgm:ruleLst/>
    <dgm:choose name="Name6">
      <dgm:if name="Name7" axis="ch" ptType="node" func="cnt" op="gte" val="1">
        <dgm:layoutNode name="triangle1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triangle" r:blip="">
            <dgm:adjLst/>
          </dgm:shape>
          <dgm:presOf axis="ch desOrSelf" ptType="node node" st="1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8"/>
    </dgm:choose>
    <dgm:choose name="Name9">
      <dgm:if name="Name10" axis="ch" ptType="node" func="cnt" op="gte" val="2">
        <dgm:layoutNode name="triangle2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triangle" r:blip="">
            <dgm:adjLst/>
          </dgm:shape>
          <dgm:choose name="Name11">
            <dgm:if name="Name12" func="var" arg="dir" op="equ" val="norm">
              <dgm:presOf axis="ch desOrSelf" ptType="node node" st="2 1" cnt="1 0"/>
            </dgm:if>
            <dgm:else name="Name13">
              <dgm:presOf axis="ch desOrSelf" ptType="node node" st="4 1" cnt="1 0"/>
            </dgm:else>
          </dgm:choose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triangle3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rot="180" type="triangle" r:blip="">
            <dgm:adjLst/>
          </dgm:shape>
          <dgm:presOf axis="ch desOrSelf" ptType="node node" st="3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triangle4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triangle" r:blip="">
            <dgm:adjLst/>
          </dgm:shape>
          <dgm:choose name="Name14">
            <dgm:if name="Name15" func="var" arg="dir" op="equ" val="norm">
              <dgm:presOf axis="ch desOrSelf" ptType="node node" st="4 1" cnt="1 0"/>
            </dgm:if>
            <dgm:else name="Name16">
              <dgm:presOf axis="ch desOrSelf" ptType="node node" st="2 1" cnt="1 0"/>
            </dgm:else>
          </dgm:choose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17"/>
    </dgm:choose>
    <dgm:choose name="Name18">
      <dgm:if name="Name19" axis="ch" ptType="node" func="cnt" op="gte" val="5">
        <dgm:layoutNode name="triangle5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triangle" r:blip="">
            <dgm:adjLst/>
          </dgm:shape>
          <dgm:choose name="Name20">
            <dgm:if name="Name21" func="var" arg="dir" op="equ" val="norm">
              <dgm:presOf axis="ch desOrSelf" ptType="node node" st="5 1" cnt="1 0"/>
            </dgm:if>
            <dgm:else name="Name22">
              <dgm:presOf axis="ch desOrSelf" ptType="node node" st="9 1" cnt="1 0"/>
            </dgm:else>
          </dgm:choose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triangle6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rot="180" type="triangle" r:blip="">
            <dgm:adjLst/>
          </dgm:shape>
          <dgm:choose name="Name23">
            <dgm:if name="Name24" func="var" arg="dir" op="equ" val="norm">
              <dgm:presOf axis="ch desOrSelf" ptType="node node" st="6 1" cnt="1 0"/>
            </dgm:if>
            <dgm:else name="Name25">
              <dgm:presOf axis="ch desOrSelf" ptType="node node" st="8 1" cnt="1 0"/>
            </dgm:else>
          </dgm:choose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triangle7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triangle" r:blip="">
            <dgm:adjLst/>
          </dgm:shape>
          <dgm:presOf axis="ch desOrSelf" ptType="node node" st="7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triangle8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rot="180" type="triangle" r:blip="">
            <dgm:adjLst/>
          </dgm:shape>
          <dgm:choose name="Name26">
            <dgm:if name="Name27" func="var" arg="dir" op="equ" val="norm">
              <dgm:presOf axis="ch desOrSelf" ptType="node node" st="8 1" cnt="1 0"/>
            </dgm:if>
            <dgm:else name="Name28">
              <dgm:presOf axis="ch desOrSelf" ptType="node node" st="6 1" cnt="1 0"/>
            </dgm:else>
          </dgm:choose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triangle9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triangle" r:blip="">
            <dgm:adjLst/>
          </dgm:shape>
          <dgm:choose name="Name29">
            <dgm:if name="Name30" func="var" arg="dir" op="equ" val="norm">
              <dgm:presOf axis="ch desOrSelf" ptType="node node" st="9 1" cnt="1 0"/>
            </dgm:if>
            <dgm:else name="Name31">
              <dgm:presOf axis="ch desOrSelf" ptType="node node" st="5 1" cnt="1 0"/>
            </dgm:else>
          </dgm:choose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32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radial5">
  <dgm:title val=""/>
  <dgm:desc val=""/>
  <dgm:catLst>
    <dgm:cat type="relationship" pri="23000"/>
    <dgm:cat type="cycle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  <dgm:param type="ctrShpMap" val="fNode"/>
        </dgm:alg>
      </dgm:if>
      <dgm:else name="Name3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parTrans" refType="w" refFor="ch" refForName="centerShape" fact="0.4"/>
      <dgm:constr type="w" for="ch" forName="node" refType="w" refFor="ch" refForName="centerShape" op="equ" fact="1.25"/>
      <dgm:constr type="sp" refType="w" refFor="ch" refForName="centerShape" op="equ" fact="0.4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node" refType="primFontSz" refFor="ch" refForName="centerShape" op="lte"/>
      <dgm:constr type="primFontSz" for="des" forName="connectorText" op="equ" val="55"/>
      <dgm:constr type="primFontSz" for="des" forName="connectorText" refType="primFontSz" refFor="ch" refForName="centerShape" op="lte" fact="0.8"/>
      <dgm:constr type="primFontSz" for="des" forName="connectorText" refType="primFontSz" refFor="des" refForName="node" op="lte"/>
    </dgm:constrLst>
    <dgm:choose name="Name4">
      <dgm:if name="Name5" axis="ch ch" ptType="node node" st="1 1" cnt="1 0" func="cnt" op="lte" val="6">
        <dgm:ruleLst>
          <dgm:rule type="w" for="ch" forName="node" val="NaN" fact="1" max="NaN"/>
        </dgm:ruleLst>
      </dgm:if>
      <dgm:if name="Name6" axis="ch ch" ptType="node node" st="1 1" cnt="1 0" func="cnt" op="lte" val="8">
        <dgm:ruleLst>
          <dgm:rule type="w" for="ch" forName="node" val="NaN" fact="0.9" max="NaN"/>
        </dgm:ruleLst>
      </dgm:if>
      <dgm:if name="Name7" axis="ch ch" ptType="node node" st="1 1" cnt="1 0" func="cnt" op="lte" val="10">
        <dgm:ruleLst>
          <dgm:rule type="w" for="ch" forName="node" val="NaN" fact="0.8" max="NaN"/>
        </dgm:ruleLst>
      </dgm:if>
      <dgm:if name="Name8" axis="ch ch" ptType="node node" st="1 1" cnt="1 0" func="cnt" op="lte" val="12">
        <dgm:ruleLst>
          <dgm:rule type="w" for="ch" forName="node" val="NaN" fact="0.7" max="NaN"/>
        </dgm:ruleLst>
      </dgm:if>
      <dgm:if name="Name9" axis="ch ch" ptType="node node" st="1 1" cnt="1 0" func="cnt" op="lte" val="14">
        <dgm:ruleLst>
          <dgm:rule type="w" for="ch" forName="node" val="NaN" fact="0.6" max="NaN"/>
        </dgm:ruleLst>
      </dgm:if>
      <dgm:else name="Name10">
        <dgm:ruleLst>
          <dgm:rule type="w" for="ch" forName="node" val="NaN" fact="0.5" max="NaN"/>
        </dgm:ruleLst>
      </dgm:else>
    </dgm:choose>
    <dgm:forEach name="Name11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12" axis="ch">
        <dgm:forEach name="Name13" axis="self" ptType="parTrans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h" refType="w" fact="0.85"/>
            </dgm:constrLst>
            <dgm:ruleLst/>
            <dgm:layoutNode name="connectorText">
              <dgm:alg type="tx">
                <dgm:param type="autoTxRot" val="grav"/>
              </dgm:alg>
              <dgm:shape xmlns:r="http://schemas.openxmlformats.org/officeDocument/2006/relationships" type="conn" r:blip="" hideGeom="1">
                <dgm:adjLst/>
              </dgm:shape>
              <dgm:presOf axis="self"/>
              <dgm:constrLst>
                <dgm:constr type="lMarg"/>
                <dgm:constr type="rMarg"/>
                <dgm:constr type="tMarg"/>
                <dgm:constr type="bMarg"/>
              </dgm:constrLst>
              <dgm:ruleLst>
                <dgm:rule type="primFontSz" val="5" fact="NaN" max="NaN"/>
              </dgm:ruleLst>
            </dgm:layoutNode>
          </dgm:layoutNode>
        </dgm:forEach>
        <dgm:forEach name="Name14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w" val="INF" fact="NaN" max="NaN"/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標題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17" name="副標題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zh-TW" altLang="en-US" smtClean="0"/>
              <a:t>按一下以編輯母片副標題樣式</a:t>
            </a:r>
            <a:endParaRPr kumimoji="0" lang="en-US"/>
          </a:p>
        </p:txBody>
      </p:sp>
      <p:sp>
        <p:nvSpPr>
          <p:cNvPr id="30" name="日期版面配置區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528B15-15FC-4664-B447-60F1C09A2792}" type="datetimeFigureOut">
              <a:rPr lang="zh-TW" altLang="en-US" smtClean="0"/>
              <a:pPr/>
              <a:t>2014/4/21</a:t>
            </a:fld>
            <a:endParaRPr lang="zh-TW" altLang="en-US"/>
          </a:p>
        </p:txBody>
      </p:sp>
      <p:sp>
        <p:nvSpPr>
          <p:cNvPr id="19" name="頁尾版面配置區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27" name="投影片編號版面配置區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B43CED-F422-4925-9BB7-0B7409085BE1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528B15-15FC-4664-B447-60F1C09A2792}" type="datetimeFigureOut">
              <a:rPr lang="zh-TW" altLang="en-US" smtClean="0"/>
              <a:pPr/>
              <a:t>2014/4/21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B43CED-F422-4925-9BB7-0B7409085BE1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528B15-15FC-4664-B447-60F1C09A2792}" type="datetimeFigureOut">
              <a:rPr lang="zh-TW" altLang="en-US" smtClean="0"/>
              <a:pPr/>
              <a:t>2014/4/21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B43CED-F422-4925-9BB7-0B7409085BE1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528B15-15FC-4664-B447-60F1C09A2792}" type="datetimeFigureOut">
              <a:rPr lang="zh-TW" altLang="en-US" smtClean="0"/>
              <a:pPr/>
              <a:t>2014/4/21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B43CED-F422-4925-9BB7-0B7409085BE1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528B15-15FC-4664-B447-60F1C09A2792}" type="datetimeFigureOut">
              <a:rPr lang="zh-TW" altLang="en-US" smtClean="0"/>
              <a:pPr/>
              <a:t>2014/4/21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B43CED-F422-4925-9BB7-0B7409085BE1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528B15-15FC-4664-B447-60F1C09A2792}" type="datetimeFigureOut">
              <a:rPr lang="zh-TW" altLang="en-US" smtClean="0"/>
              <a:pPr/>
              <a:t>2014/4/21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B43CED-F422-4925-9BB7-0B7409085BE1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5" name="內容版面配置區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528B15-15FC-4664-B447-60F1C09A2792}" type="datetimeFigureOut">
              <a:rPr lang="zh-TW" altLang="en-US" smtClean="0"/>
              <a:pPr/>
              <a:t>2014/4/21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B43CED-F422-4925-9BB7-0B7409085BE1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528B15-15FC-4664-B447-60F1C09A2792}" type="datetimeFigureOut">
              <a:rPr lang="zh-TW" altLang="en-US" smtClean="0"/>
              <a:pPr/>
              <a:t>2014/4/21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B43CED-F422-4925-9BB7-0B7409085BE1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528B15-15FC-4664-B447-60F1C09A2792}" type="datetimeFigureOut">
              <a:rPr lang="zh-TW" altLang="en-US" smtClean="0"/>
              <a:pPr/>
              <a:t>2014/4/21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B43CED-F422-4925-9BB7-0B7409085BE1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528B15-15FC-4664-B447-60F1C09A2792}" type="datetimeFigureOut">
              <a:rPr lang="zh-TW" altLang="en-US" smtClean="0"/>
              <a:pPr/>
              <a:t>2014/4/21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B43CED-F422-4925-9BB7-0B7409085BE1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剪去並圓角化單一角落矩形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直角三角形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528B15-15FC-4664-B447-60F1C09A2792}" type="datetimeFigureOut">
              <a:rPr lang="zh-TW" altLang="en-US" smtClean="0"/>
              <a:pPr/>
              <a:t>2014/4/21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61B43CED-F422-4925-9BB7-0B7409085BE1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zh-TW" altLang="en-US" smtClean="0"/>
              <a:t>按一下圖示以新增圖片</a:t>
            </a:r>
            <a:endParaRPr kumimoji="0" lang="en-US" dirty="0"/>
          </a:p>
        </p:txBody>
      </p:sp>
      <p:sp>
        <p:nvSpPr>
          <p:cNvPr id="10" name="手繪多邊形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手繪多邊形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DDEBCF"/>
            </a:gs>
            <a:gs pos="50000">
              <a:srgbClr val="9CB86E"/>
            </a:gs>
            <a:gs pos="100000">
              <a:srgbClr val="156B13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手繪多邊形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標題版面配置區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0" name="文字版面配置區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  <a:p>
            <a:pPr lvl="1" eaLnBrk="1" latinLnBrk="0" hangingPunct="1"/>
            <a:r>
              <a:rPr kumimoji="0" lang="zh-TW" altLang="en-US" smtClean="0"/>
              <a:t>第二層</a:t>
            </a:r>
          </a:p>
          <a:p>
            <a:pPr lvl="2" eaLnBrk="1" latinLnBrk="0" hangingPunct="1"/>
            <a:r>
              <a:rPr kumimoji="0" lang="zh-TW" altLang="en-US" smtClean="0"/>
              <a:t>第三層</a:t>
            </a:r>
          </a:p>
          <a:p>
            <a:pPr lvl="3" eaLnBrk="1" latinLnBrk="0" hangingPunct="1"/>
            <a:r>
              <a:rPr kumimoji="0" lang="zh-TW" altLang="en-US" smtClean="0"/>
              <a:t>第四層</a:t>
            </a:r>
          </a:p>
          <a:p>
            <a:pPr lvl="4" eaLnBrk="1" latinLnBrk="0" hangingPunct="1"/>
            <a:r>
              <a:rPr kumimoji="0" lang="zh-TW" altLang="en-US" smtClean="0"/>
              <a:t>第五層</a:t>
            </a:r>
            <a:endParaRPr kumimoji="0" lang="en-US"/>
          </a:p>
        </p:txBody>
      </p:sp>
      <p:sp>
        <p:nvSpPr>
          <p:cNvPr id="10" name="日期版面配置區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FE528B15-15FC-4664-B447-60F1C09A2792}" type="datetimeFigureOut">
              <a:rPr lang="zh-TW" altLang="en-US" smtClean="0"/>
              <a:pPr/>
              <a:t>2014/4/21</a:t>
            </a:fld>
            <a:endParaRPr lang="zh-TW" altLang="en-US"/>
          </a:p>
        </p:txBody>
      </p:sp>
      <p:sp>
        <p:nvSpPr>
          <p:cNvPr id="22" name="頁尾版面配置區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18" name="投影片編號版面配置區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61B43CED-F422-4925-9BB7-0B7409085BE1}" type="slidenum">
              <a:rPr lang="zh-TW" altLang="en-US" smtClean="0"/>
              <a:pPr/>
              <a:t>‹#›</a:t>
            </a:fld>
            <a:endParaRPr lang="zh-TW" altLang="en-US"/>
          </a:p>
        </p:txBody>
      </p:sp>
      <p:grpSp>
        <p:nvGrpSpPr>
          <p:cNvPr id="2" name="群組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手繪多邊形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手繪多邊形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矩形 9"/>
          <p:cNvSpPr/>
          <p:nvPr/>
        </p:nvSpPr>
        <p:spPr>
          <a:xfrm>
            <a:off x="5528014" y="4077072"/>
            <a:ext cx="3244799" cy="2308324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none" lIns="91440" tIns="45720" rIns="91440" bIns="45720">
            <a:spAutoFit/>
          </a:bodyPr>
          <a:lstStyle/>
          <a:p>
            <a:pPr algn="ctr"/>
            <a:r>
              <a:rPr lang="zh-TW" altLang="en-US" sz="36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講     者</a:t>
            </a:r>
            <a:r>
              <a:rPr lang="en-US" altLang="zh-TW" sz="36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:</a:t>
            </a:r>
            <a:r>
              <a:rPr lang="zh-TW" altLang="en-US" sz="36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曾明哲</a:t>
            </a:r>
            <a:endParaRPr lang="en-US" altLang="zh-TW" sz="3600" b="1" cap="none" spc="0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  <a:p>
            <a:pPr algn="ctr"/>
            <a:r>
              <a:rPr lang="zh-TW" altLang="en-US" sz="36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與談人</a:t>
            </a:r>
            <a:r>
              <a:rPr lang="en-US" altLang="zh-TW" sz="36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:</a:t>
            </a:r>
            <a:r>
              <a:rPr lang="zh-TW" altLang="en-US" sz="36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洪仁益</a:t>
            </a:r>
            <a:endParaRPr lang="en-US" altLang="zh-TW" sz="3600" b="1" cap="none" spc="0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  <a:p>
            <a:pPr algn="ctr"/>
            <a:r>
              <a:rPr lang="zh-TW" altLang="en-US" sz="36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zh-TW" altLang="en-US" sz="3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             鄭為綸</a:t>
            </a:r>
            <a:endParaRPr lang="en-US" altLang="zh-TW" sz="3600" b="1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  <a:p>
            <a:pPr algn="ctr"/>
            <a:r>
              <a:rPr lang="zh-TW" altLang="en-US" sz="36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               溫書</a:t>
            </a:r>
            <a:r>
              <a:rPr lang="zh-TW" altLang="en-US" sz="3600" b="1" cap="none" spc="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桓</a:t>
            </a:r>
          </a:p>
        </p:txBody>
      </p:sp>
      <p:pic>
        <p:nvPicPr>
          <p:cNvPr id="13" name="圖片 12" descr="minecraft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95536" y="3573016"/>
            <a:ext cx="4680520" cy="2824336"/>
          </a:xfrm>
          <a:prstGeom prst="rect">
            <a:avLst/>
          </a:prstGeom>
        </p:spPr>
      </p:pic>
      <p:sp>
        <p:nvSpPr>
          <p:cNvPr id="14" name="矩形 13"/>
          <p:cNvSpPr/>
          <p:nvPr/>
        </p:nvSpPr>
        <p:spPr>
          <a:xfrm>
            <a:off x="3281761" y="1628800"/>
            <a:ext cx="573105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/>
            <a:r>
              <a:rPr lang="en-US" altLang="zh-TW" sz="5400" b="1" spc="150" dirty="0" smtClean="0">
                <a:ln w="11430"/>
                <a:solidFill>
                  <a:srgbClr val="5F5F5F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“</a:t>
            </a:r>
            <a:r>
              <a:rPr lang="zh-TW" altLang="en-US" sz="5400" b="1" spc="150" dirty="0" smtClean="0">
                <a:ln w="11430"/>
                <a:solidFill>
                  <a:srgbClr val="5F5F5F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不只是</a:t>
            </a:r>
            <a:r>
              <a:rPr lang="zh-TW" altLang="en-US" sz="5400" b="1" spc="150" dirty="0">
                <a:ln w="11430"/>
                <a:solidFill>
                  <a:srgbClr val="5F5F5F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一款</a:t>
            </a:r>
            <a:r>
              <a:rPr lang="zh-TW" altLang="en-US" sz="5400" b="1" spc="150" dirty="0" smtClean="0">
                <a:ln w="11430"/>
                <a:solidFill>
                  <a:srgbClr val="5F5F5F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遊戲</a:t>
            </a:r>
            <a:r>
              <a:rPr lang="en-US" altLang="zh-TW" sz="5400" b="1" spc="150" dirty="0" smtClean="0">
                <a:ln w="11430"/>
                <a:solidFill>
                  <a:srgbClr val="5F5F5F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”</a:t>
            </a:r>
            <a:endParaRPr lang="zh-TW" altLang="en-US" sz="5400" b="1" cap="none" spc="150" dirty="0">
              <a:ln w="11430"/>
              <a:solidFill>
                <a:srgbClr val="5F5F5F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endParaRPr>
          </a:p>
        </p:txBody>
      </p:sp>
      <p:sp>
        <p:nvSpPr>
          <p:cNvPr id="16" name="矩形 15"/>
          <p:cNvSpPr/>
          <p:nvPr/>
        </p:nvSpPr>
        <p:spPr>
          <a:xfrm>
            <a:off x="539552" y="764704"/>
            <a:ext cx="338522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algn="ctr"/>
            <a:r>
              <a:rPr lang="en-US" altLang="zh-TW" sz="5400" b="1" cap="none" spc="0" dirty="0" err="1" smtClean="0">
                <a:ln w="50800"/>
                <a:solidFill>
                  <a:schemeClr val="tx1">
                    <a:lumMod val="50000"/>
                  </a:schemeClr>
                </a:solidFill>
                <a:effectLst/>
              </a:rPr>
              <a:t>Minecraft</a:t>
            </a:r>
            <a:endParaRPr lang="zh-TW" altLang="en-US" sz="5400" b="1" cap="none" spc="0" dirty="0">
              <a:ln w="50800"/>
              <a:solidFill>
                <a:schemeClr val="tx1">
                  <a:lumMod val="50000"/>
                </a:schemeClr>
              </a:solidFill>
              <a:effectLst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6" descr="images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76056" y="548680"/>
            <a:ext cx="3933825" cy="2451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67544" y="2996952"/>
            <a:ext cx="8291264" cy="3365728"/>
          </a:xfrm>
          <a:noFill/>
        </p:spPr>
        <p:txBody>
          <a:bodyPr>
            <a:norm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en-US" altLang="zh-TW" sz="2800" b="1" dirty="0" smtClean="0">
                <a:ln w="50800"/>
                <a:solidFill>
                  <a:srgbClr val="002060"/>
                </a:solidFill>
              </a:rPr>
              <a:t>MINECRAFT</a:t>
            </a:r>
            <a:r>
              <a:rPr lang="zh-TW" altLang="en-US" sz="2800" b="1" dirty="0" smtClean="0">
                <a:ln w="50800"/>
                <a:solidFill>
                  <a:srgbClr val="002060"/>
                </a:solidFill>
              </a:rPr>
              <a:t>是一種以</a:t>
            </a:r>
            <a:r>
              <a:rPr lang="en-US" altLang="zh-TW" sz="2800" b="1" dirty="0" smtClean="0">
                <a:ln w="50800"/>
                <a:solidFill>
                  <a:srgbClr val="002060"/>
                </a:solidFill>
              </a:rPr>
              <a:t>&lt;</a:t>
            </a:r>
            <a:r>
              <a:rPr lang="zh-TW" altLang="en-US" sz="2800" b="1" dirty="0" smtClean="0">
                <a:ln w="50800"/>
                <a:solidFill>
                  <a:srgbClr val="002060"/>
                </a:solidFill>
              </a:rPr>
              <a:t>方塊</a:t>
            </a:r>
            <a:r>
              <a:rPr lang="en-US" altLang="zh-TW" sz="2800" b="1" dirty="0" smtClean="0">
                <a:ln w="50800"/>
                <a:solidFill>
                  <a:srgbClr val="002060"/>
                </a:solidFill>
              </a:rPr>
              <a:t>&gt;</a:t>
            </a:r>
            <a:r>
              <a:rPr lang="zh-TW" altLang="en-US" sz="2800" b="1" dirty="0" smtClean="0">
                <a:ln w="50800"/>
                <a:solidFill>
                  <a:srgbClr val="002060"/>
                </a:solidFill>
              </a:rPr>
              <a:t>為主的遊戲</a:t>
            </a:r>
            <a:r>
              <a:rPr lang="en-US" altLang="zh-TW" sz="2800" b="1" dirty="0" smtClean="0">
                <a:ln w="50800"/>
                <a:solidFill>
                  <a:srgbClr val="002060"/>
                </a:solidFill>
              </a:rPr>
              <a:t>,</a:t>
            </a:r>
            <a:r>
              <a:rPr lang="zh-TW" altLang="en-US" sz="2800" b="1" dirty="0" smtClean="0">
                <a:ln w="50800"/>
                <a:solidFill>
                  <a:srgbClr val="002060"/>
                </a:solidFill>
              </a:rPr>
              <a:t>它是以遠古為背景</a:t>
            </a:r>
            <a:r>
              <a:rPr lang="en-US" altLang="zh-TW" sz="2800" b="1" dirty="0" smtClean="0">
                <a:ln w="50800"/>
                <a:solidFill>
                  <a:srgbClr val="002060"/>
                </a:solidFill>
              </a:rPr>
              <a:t>,</a:t>
            </a:r>
            <a:r>
              <a:rPr lang="zh-TW" altLang="en-US" sz="2800" b="1" dirty="0" smtClean="0">
                <a:ln w="50800"/>
                <a:solidFill>
                  <a:srgbClr val="002060"/>
                </a:solidFill>
              </a:rPr>
              <a:t>裡面有許多地形</a:t>
            </a:r>
            <a:r>
              <a:rPr lang="en-US" altLang="zh-TW" sz="2800" b="1" dirty="0" smtClean="0">
                <a:ln w="50800"/>
                <a:solidFill>
                  <a:srgbClr val="002060"/>
                </a:solidFill>
              </a:rPr>
              <a:t>,</a:t>
            </a:r>
            <a:r>
              <a:rPr lang="zh-TW" altLang="en-US" sz="2800" b="1" dirty="0" smtClean="0">
                <a:ln w="50800"/>
                <a:solidFill>
                  <a:srgbClr val="002060"/>
                </a:solidFill>
              </a:rPr>
              <a:t>例</a:t>
            </a:r>
            <a:r>
              <a:rPr lang="en-US" altLang="zh-TW" sz="2800" b="1" dirty="0" smtClean="0">
                <a:ln w="50800"/>
                <a:solidFill>
                  <a:srgbClr val="002060"/>
                </a:solidFill>
              </a:rPr>
              <a:t>:</a:t>
            </a:r>
            <a:r>
              <a:rPr lang="zh-TW" altLang="en-US" sz="2800" b="1" dirty="0" smtClean="0">
                <a:ln w="50800"/>
                <a:solidFill>
                  <a:srgbClr val="002060"/>
                </a:solidFill>
              </a:rPr>
              <a:t>草原、森林、叢林、冰原、雪地、高山、沙漠、海洋等等</a:t>
            </a:r>
            <a:r>
              <a:rPr lang="en-US" altLang="zh-TW" sz="2800" b="1" dirty="0" smtClean="0">
                <a:ln w="50800"/>
                <a:solidFill>
                  <a:srgbClr val="002060"/>
                </a:solidFill>
              </a:rPr>
              <a:t>…....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zh-TW" altLang="en-US" sz="2800" b="1" dirty="0" smtClean="0">
                <a:ln w="50800"/>
                <a:solidFill>
                  <a:srgbClr val="002060"/>
                </a:solidFill>
              </a:rPr>
              <a:t>裡面也有現實世界的動物</a:t>
            </a:r>
            <a:r>
              <a:rPr lang="en-US" altLang="zh-TW" sz="2800" b="1" dirty="0" smtClean="0">
                <a:ln w="50800"/>
                <a:solidFill>
                  <a:srgbClr val="002060"/>
                </a:solidFill>
              </a:rPr>
              <a:t>,</a:t>
            </a:r>
            <a:r>
              <a:rPr lang="zh-TW" altLang="en-US" sz="2800" b="1" dirty="0" smtClean="0">
                <a:ln w="50800"/>
                <a:solidFill>
                  <a:srgbClr val="002060"/>
                </a:solidFill>
              </a:rPr>
              <a:t>例</a:t>
            </a:r>
            <a:r>
              <a:rPr lang="en-US" altLang="zh-TW" sz="2800" b="1" dirty="0" smtClean="0">
                <a:ln w="50800"/>
                <a:solidFill>
                  <a:srgbClr val="002060"/>
                </a:solidFill>
              </a:rPr>
              <a:t>:</a:t>
            </a:r>
            <a:r>
              <a:rPr lang="zh-TW" altLang="en-US" sz="2800" b="1" dirty="0" smtClean="0">
                <a:ln w="50800"/>
                <a:solidFill>
                  <a:srgbClr val="002060"/>
                </a:solidFill>
              </a:rPr>
              <a:t>牛、羊、雞、豬、狼、魚、驢子、馬等等</a:t>
            </a:r>
            <a:r>
              <a:rPr lang="en-US" altLang="zh-TW" sz="2800" b="1" dirty="0" smtClean="0">
                <a:ln w="50800"/>
                <a:solidFill>
                  <a:srgbClr val="002060"/>
                </a:solidFill>
              </a:rPr>
              <a:t>……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zh-TW" altLang="en-US" sz="2800" b="1" dirty="0" smtClean="0">
                <a:ln w="50800"/>
                <a:solidFill>
                  <a:srgbClr val="002060"/>
                </a:solidFill>
              </a:rPr>
              <a:t>而且此遊戲的自由度十分的高</a:t>
            </a:r>
            <a:r>
              <a:rPr lang="en-US" altLang="zh-TW" sz="2800" b="1" dirty="0" smtClean="0">
                <a:ln w="50800"/>
                <a:solidFill>
                  <a:srgbClr val="002060"/>
                </a:solidFill>
              </a:rPr>
              <a:t>,</a:t>
            </a:r>
            <a:r>
              <a:rPr lang="zh-TW" altLang="en-US" sz="2800" b="1" dirty="0" smtClean="0">
                <a:ln w="50800"/>
                <a:solidFill>
                  <a:srgbClr val="002060"/>
                </a:solidFill>
              </a:rPr>
              <a:t>因此可以想做什麼就做什麼</a:t>
            </a:r>
            <a:r>
              <a:rPr lang="en-US" altLang="zh-TW" sz="2800" b="1" dirty="0" smtClean="0">
                <a:ln w="50800"/>
                <a:solidFill>
                  <a:srgbClr val="002060"/>
                </a:solidFill>
              </a:rPr>
              <a:t>,</a:t>
            </a:r>
            <a:r>
              <a:rPr lang="zh-TW" altLang="en-US" sz="2800" b="1" dirty="0" smtClean="0">
                <a:ln w="50800"/>
                <a:solidFill>
                  <a:srgbClr val="002060"/>
                </a:solidFill>
              </a:rPr>
              <a:t>也就是因為這樣才會吸引許多人玩</a:t>
            </a:r>
            <a:r>
              <a:rPr lang="en-US" altLang="zh-TW" sz="2800" b="1" dirty="0" smtClean="0">
                <a:ln w="50800"/>
                <a:solidFill>
                  <a:srgbClr val="002060"/>
                </a:solidFill>
              </a:rPr>
              <a:t>.</a:t>
            </a:r>
          </a:p>
          <a:p>
            <a:pPr>
              <a:buNone/>
            </a:pPr>
            <a:endParaRPr lang="zh-TW" altLang="en-US" dirty="0">
              <a:solidFill>
                <a:srgbClr val="002060"/>
              </a:solidFill>
            </a:endParaRPr>
          </a:p>
        </p:txBody>
      </p:sp>
      <p:sp>
        <p:nvSpPr>
          <p:cNvPr id="5" name="矩形 4"/>
          <p:cNvSpPr/>
          <p:nvPr/>
        </p:nvSpPr>
        <p:spPr>
          <a:xfrm>
            <a:off x="323528" y="476672"/>
            <a:ext cx="3804760" cy="156966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TW" altLang="en-US" sz="4800" b="1" cap="all" dirty="0" smtClean="0">
                <a:ln/>
                <a:solidFill>
                  <a:srgbClr val="5F5F5F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什麼</a:t>
            </a:r>
            <a:r>
              <a:rPr lang="zh-TW" altLang="en-US" sz="4800" b="1" cap="all" dirty="0" smtClean="0">
                <a:ln/>
                <a:solidFill>
                  <a:srgbClr val="5F5F5F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是</a:t>
            </a:r>
            <a:endParaRPr lang="en-US" altLang="zh-TW" sz="4800" b="1" cap="all" dirty="0" smtClean="0">
              <a:ln/>
              <a:solidFill>
                <a:srgbClr val="5F5F5F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TW" sz="4800" b="1" cap="all" dirty="0" err="1" smtClean="0">
                <a:ln/>
                <a:solidFill>
                  <a:srgbClr val="5F5F5F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Minecraft</a:t>
            </a:r>
            <a:endParaRPr lang="en-US" altLang="zh-TW" sz="4800" b="1" cap="all" dirty="0">
              <a:ln/>
              <a:solidFill>
                <a:srgbClr val="5F5F5F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2843808" y="620688"/>
            <a:ext cx="364715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algn="ctr"/>
            <a:r>
              <a:rPr lang="zh-TW" altLang="en-US" sz="5400" b="1" dirty="0" smtClean="0">
                <a:ln w="50800"/>
                <a:solidFill>
                  <a:srgbClr val="5F5F5F"/>
                </a:solidFill>
              </a:rPr>
              <a:t>遊戲的本質</a:t>
            </a:r>
            <a:endParaRPr lang="zh-TW" altLang="en-US" sz="5400" b="1" cap="none" spc="0" dirty="0">
              <a:ln w="50800"/>
              <a:solidFill>
                <a:srgbClr val="5F5F5F"/>
              </a:solidFill>
              <a:effectLst/>
            </a:endParaRPr>
          </a:p>
        </p:txBody>
      </p:sp>
      <p:sp>
        <p:nvSpPr>
          <p:cNvPr id="6" name="Rectangle 4"/>
          <p:cNvSpPr/>
          <p:nvPr/>
        </p:nvSpPr>
        <p:spPr>
          <a:xfrm>
            <a:off x="5148064" y="1628800"/>
            <a:ext cx="3600400" cy="923330"/>
          </a:xfrm>
          <a:prstGeom prst="rect">
            <a:avLst/>
          </a:prstGeom>
        </p:spPr>
        <p:style>
          <a:lnRef idx="1">
            <a:schemeClr val="accent4"/>
          </a:lnRef>
          <a:fillRef idx="1001">
            <a:schemeClr val="lt2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zh-TW" sz="5400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“</a:t>
            </a:r>
            <a:r>
              <a:rPr kumimoji="0" lang="zh-TW" altLang="en-US" sz="5400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從</a:t>
            </a:r>
            <a:r>
              <a:rPr kumimoji="0" lang="zh-TW" altLang="en-US" sz="5400" b="1" cap="all" dirty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無到</a:t>
            </a:r>
            <a:r>
              <a:rPr kumimoji="0" lang="zh-TW" altLang="en-US" sz="5400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有</a:t>
            </a:r>
            <a:r>
              <a:rPr kumimoji="0" lang="en-US" altLang="zh-TW" sz="5400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”</a:t>
            </a:r>
            <a:endParaRPr kumimoji="0" lang="en-US" altLang="zh-TW" sz="5400" b="1" cap="all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  <p:graphicFrame>
        <p:nvGraphicFramePr>
          <p:cNvPr id="8" name="資料庫圖表 7"/>
          <p:cNvGraphicFramePr/>
          <p:nvPr/>
        </p:nvGraphicFramePr>
        <p:xfrm>
          <a:off x="179512" y="1700808"/>
          <a:ext cx="4680520" cy="48560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1" name="矩形 10"/>
          <p:cNvSpPr/>
          <p:nvPr/>
        </p:nvSpPr>
        <p:spPr>
          <a:xfrm>
            <a:off x="4788024" y="2996952"/>
            <a:ext cx="3952027" cy="427809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algn="ctr"/>
            <a:r>
              <a:rPr lang="zh-TW" altLang="en-US" sz="2400" b="1" cap="none" spc="0" dirty="0" smtClean="0">
                <a:ln w="50800"/>
                <a:solidFill>
                  <a:srgbClr val="5F5F5F"/>
                </a:solidFill>
                <a:effectLst/>
              </a:rPr>
              <a:t>遊戲中，最原始的資源是</a:t>
            </a:r>
            <a:r>
              <a:rPr lang="en-US" altLang="zh-TW" sz="2400" b="1" cap="none" spc="0" dirty="0" smtClean="0">
                <a:ln w="50800"/>
                <a:solidFill>
                  <a:srgbClr val="5F5F5F"/>
                </a:solidFill>
                <a:effectLst/>
              </a:rPr>
              <a:t>“</a:t>
            </a:r>
            <a:r>
              <a:rPr lang="zh-TW" altLang="en-US" sz="2400" b="1" cap="none" spc="0" dirty="0" smtClean="0">
                <a:ln w="50800"/>
                <a:solidFill>
                  <a:srgbClr val="5F5F5F"/>
                </a:solidFill>
                <a:effectLst/>
              </a:rPr>
              <a:t>木頭</a:t>
            </a:r>
            <a:r>
              <a:rPr lang="en-US" altLang="zh-TW" sz="2400" b="1" cap="none" spc="0" dirty="0" smtClean="0">
                <a:ln w="50800"/>
                <a:solidFill>
                  <a:srgbClr val="5F5F5F"/>
                </a:solidFill>
                <a:effectLst/>
              </a:rPr>
              <a:t>”</a:t>
            </a:r>
            <a:r>
              <a:rPr lang="zh-TW" altLang="en-US" sz="2400" b="1" cap="none" spc="0" dirty="0" smtClean="0">
                <a:ln w="50800"/>
                <a:solidFill>
                  <a:srgbClr val="5F5F5F"/>
                </a:solidFill>
                <a:effectLst/>
              </a:rPr>
              <a:t>由木頭去延伸到石頭</a:t>
            </a:r>
            <a:r>
              <a:rPr lang="en-US" altLang="zh-TW" sz="2400" b="1" cap="none" spc="0" dirty="0" smtClean="0">
                <a:ln w="50800"/>
                <a:solidFill>
                  <a:srgbClr val="5F5F5F"/>
                </a:solidFill>
                <a:effectLst/>
              </a:rPr>
              <a:t>~</a:t>
            </a:r>
            <a:r>
              <a:rPr lang="zh-TW" altLang="en-US" sz="2400" b="1" cap="none" spc="0" dirty="0" smtClean="0">
                <a:ln w="50800"/>
                <a:solidFill>
                  <a:srgbClr val="5F5F5F"/>
                </a:solidFill>
                <a:effectLst/>
              </a:rPr>
              <a:t>鐵</a:t>
            </a:r>
            <a:r>
              <a:rPr lang="en-US" altLang="zh-TW" sz="2400" b="1" cap="none" spc="0" dirty="0" smtClean="0">
                <a:ln w="50800"/>
                <a:solidFill>
                  <a:srgbClr val="5F5F5F"/>
                </a:solidFill>
                <a:effectLst/>
              </a:rPr>
              <a:t>~</a:t>
            </a:r>
            <a:r>
              <a:rPr lang="zh-TW" altLang="en-US" sz="2400" b="1" cap="none" spc="0" dirty="0" smtClean="0">
                <a:ln w="50800"/>
                <a:solidFill>
                  <a:srgbClr val="5F5F5F"/>
                </a:solidFill>
                <a:effectLst/>
              </a:rPr>
              <a:t>黃金</a:t>
            </a:r>
            <a:endParaRPr lang="en-US" altLang="zh-TW" sz="2400" b="1" cap="none" spc="0" dirty="0" smtClean="0">
              <a:ln w="50800"/>
              <a:solidFill>
                <a:srgbClr val="5F5F5F"/>
              </a:solidFill>
              <a:effectLst/>
            </a:endParaRPr>
          </a:p>
          <a:p>
            <a:pPr algn="ctr"/>
            <a:r>
              <a:rPr lang="zh-TW" altLang="en-US" sz="2400" b="1" cap="none" spc="0" dirty="0" smtClean="0">
                <a:ln w="50800"/>
                <a:solidFill>
                  <a:srgbClr val="5F5F5F"/>
                </a:solidFill>
                <a:effectLst/>
              </a:rPr>
              <a:t>甚至是鑽石，似礦工</a:t>
            </a:r>
            <a:endParaRPr lang="en-US" altLang="zh-TW" sz="2400" b="1" cap="none" spc="0" dirty="0" smtClean="0">
              <a:ln w="50800"/>
              <a:solidFill>
                <a:srgbClr val="5F5F5F"/>
              </a:solidFill>
              <a:effectLst/>
            </a:endParaRPr>
          </a:p>
          <a:p>
            <a:pPr algn="ctr"/>
            <a:r>
              <a:rPr lang="zh-TW" altLang="en-US" sz="2400" b="1" dirty="0" smtClean="0">
                <a:ln w="50800"/>
                <a:solidFill>
                  <a:srgbClr val="5F5F5F"/>
                </a:solidFill>
              </a:rPr>
              <a:t>類型的遊戲，玩家可以使用自己所有的物資去蓋出自己的房子，也有紅石電路等與現實相似的東西</a:t>
            </a:r>
            <a:r>
              <a:rPr lang="en-US" altLang="zh-TW" sz="2400" b="1" dirty="0" smtClean="0">
                <a:ln w="50800"/>
                <a:solidFill>
                  <a:srgbClr val="5F5F5F"/>
                </a:solidFill>
              </a:rPr>
              <a:t>……</a:t>
            </a:r>
            <a:r>
              <a:rPr lang="zh-TW" altLang="en-US" sz="2400" b="1" dirty="0" smtClean="0">
                <a:ln w="50800"/>
                <a:solidFill>
                  <a:srgbClr val="5F5F5F"/>
                </a:solidFill>
              </a:rPr>
              <a:t>。</a:t>
            </a:r>
            <a:endParaRPr lang="en-US" altLang="zh-TW" sz="2400" b="1" cap="none" spc="0" dirty="0" smtClean="0">
              <a:ln w="50800"/>
              <a:solidFill>
                <a:srgbClr val="5F5F5F"/>
              </a:solidFill>
              <a:effectLst/>
            </a:endParaRPr>
          </a:p>
          <a:p>
            <a:pPr algn="ctr"/>
            <a:endParaRPr lang="en-US" altLang="zh-TW" sz="4000" b="1" dirty="0" smtClean="0">
              <a:ln w="50800"/>
              <a:solidFill>
                <a:srgbClr val="5F5F5F"/>
              </a:solidFill>
            </a:endParaRPr>
          </a:p>
          <a:p>
            <a:pPr algn="ctr"/>
            <a:endParaRPr lang="zh-TW" altLang="en-US" sz="4000" b="1" cap="none" spc="0" dirty="0">
              <a:ln w="50800"/>
              <a:solidFill>
                <a:srgbClr val="5F5F5F"/>
              </a:solidFill>
              <a:effectLst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2555776" y="980728"/>
            <a:ext cx="4176464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TW" altLang="en-US" sz="4400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不只是個遊戲</a:t>
            </a:r>
            <a:r>
              <a:rPr lang="en-US" altLang="zh-TW" sz="4400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?!</a:t>
            </a:r>
            <a:endParaRPr lang="en-US" altLang="zh-TW" sz="4400" b="1" cap="all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  <p:pic>
        <p:nvPicPr>
          <p:cNvPr id="6" name="Picture 2" descr="https://encrypted-tbn3.gstatic.com/images?q=tbn:ANd9GcTQCiA2BsYx6xYQzAy5Q5l4Xq586PjKfoIikHY2JdH_SUl86d9Y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68313" y="4646613"/>
            <a:ext cx="2232025" cy="2211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Rounded Rectangular Callout 4"/>
          <p:cNvSpPr/>
          <p:nvPr/>
        </p:nvSpPr>
        <p:spPr>
          <a:xfrm>
            <a:off x="2843213" y="2133600"/>
            <a:ext cx="5617219" cy="2735263"/>
          </a:xfrm>
          <a:prstGeom prst="wedgeRoundRectCallout">
            <a:avLst>
              <a:gd name="adj1" fmla="val -61102"/>
              <a:gd name="adj2" fmla="val 69636"/>
              <a:gd name="adj3" fmla="val 16667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zh-TW" dirty="0"/>
              <a:t>	</a:t>
            </a:r>
            <a:r>
              <a:rPr kumimoji="0" lang="zh-TW" altLang="en-US" sz="2800" dirty="0">
                <a:solidFill>
                  <a:srgbClr val="C00000"/>
                </a:solidFill>
              </a:rPr>
              <a:t>這遊戲讓我們</a:t>
            </a:r>
            <a:r>
              <a:rPr kumimoji="0" lang="en-US" altLang="zh-TW" sz="2800" dirty="0">
                <a:solidFill>
                  <a:srgbClr val="C00000"/>
                </a:solidFill>
              </a:rPr>
              <a:t>:</a:t>
            </a:r>
          </a:p>
          <a:p>
            <a:pPr lvl="2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zh-TW" sz="2800" dirty="0" smtClean="0">
                <a:solidFill>
                  <a:srgbClr val="C00000"/>
                </a:solidFill>
              </a:rPr>
              <a:t>1.</a:t>
            </a:r>
            <a:r>
              <a:rPr kumimoji="0" lang="zh-TW" altLang="en-US" sz="2800" dirty="0" smtClean="0">
                <a:solidFill>
                  <a:srgbClr val="C00000"/>
                </a:solidFill>
              </a:rPr>
              <a:t>有</a:t>
            </a:r>
            <a:r>
              <a:rPr kumimoji="0" lang="zh-TW" altLang="en-US" sz="2800" dirty="0">
                <a:solidFill>
                  <a:srgbClr val="C00000"/>
                </a:solidFill>
              </a:rPr>
              <a:t>建築的概念</a:t>
            </a:r>
            <a:endParaRPr kumimoji="0" lang="en-US" altLang="zh-TW" sz="2800" dirty="0">
              <a:solidFill>
                <a:srgbClr val="C00000"/>
              </a:solidFill>
            </a:endParaRPr>
          </a:p>
          <a:p>
            <a:pPr lvl="2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zh-TW" sz="2800" dirty="0" smtClean="0">
                <a:solidFill>
                  <a:srgbClr val="C00000"/>
                </a:solidFill>
              </a:rPr>
              <a:t>2.</a:t>
            </a:r>
            <a:r>
              <a:rPr kumimoji="0" lang="zh-TW" altLang="en-US" sz="2800" dirty="0" smtClean="0">
                <a:solidFill>
                  <a:srgbClr val="C00000"/>
                </a:solidFill>
              </a:rPr>
              <a:t>可以</a:t>
            </a:r>
            <a:r>
              <a:rPr kumimoji="0" lang="zh-TW" altLang="en-US" sz="2800" dirty="0">
                <a:solidFill>
                  <a:srgbClr val="C00000"/>
                </a:solidFill>
              </a:rPr>
              <a:t>發洩情緒</a:t>
            </a:r>
            <a:endParaRPr kumimoji="0" lang="en-US" altLang="zh-TW" sz="2800" dirty="0">
              <a:solidFill>
                <a:srgbClr val="C00000"/>
              </a:solidFill>
            </a:endParaRPr>
          </a:p>
          <a:p>
            <a:pPr lvl="2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zh-TW" sz="2800" dirty="0" smtClean="0">
                <a:solidFill>
                  <a:srgbClr val="C00000"/>
                </a:solidFill>
              </a:rPr>
              <a:t>3.</a:t>
            </a:r>
            <a:r>
              <a:rPr kumimoji="0" lang="zh-TW" altLang="en-US" sz="2800" dirty="0" smtClean="0">
                <a:solidFill>
                  <a:srgbClr val="C00000"/>
                </a:solidFill>
              </a:rPr>
              <a:t>有些</a:t>
            </a:r>
            <a:r>
              <a:rPr kumimoji="0" lang="zh-TW" altLang="en-US" sz="2800" dirty="0">
                <a:solidFill>
                  <a:srgbClr val="C00000"/>
                </a:solidFill>
              </a:rPr>
              <a:t>東西和現實生活很雷同</a:t>
            </a:r>
            <a:r>
              <a:rPr kumimoji="0" lang="en-US" altLang="zh-TW" sz="2800" dirty="0">
                <a:solidFill>
                  <a:srgbClr val="C00000"/>
                </a:solidFill>
              </a:rPr>
              <a:t>(</a:t>
            </a:r>
            <a:r>
              <a:rPr kumimoji="0" lang="zh-TW" altLang="en-US" sz="2800" dirty="0">
                <a:solidFill>
                  <a:srgbClr val="C00000"/>
                </a:solidFill>
              </a:rPr>
              <a:t>例</a:t>
            </a:r>
            <a:r>
              <a:rPr kumimoji="0" lang="en-US" altLang="zh-TW" sz="2800" dirty="0">
                <a:solidFill>
                  <a:srgbClr val="C00000"/>
                </a:solidFill>
              </a:rPr>
              <a:t>:</a:t>
            </a:r>
            <a:r>
              <a:rPr kumimoji="0" lang="zh-TW" altLang="en-US" sz="2800" dirty="0">
                <a:solidFill>
                  <a:srgbClr val="C00000"/>
                </a:solidFill>
              </a:rPr>
              <a:t>紅石電路</a:t>
            </a:r>
            <a:r>
              <a:rPr kumimoji="0" lang="en-US" altLang="zh-TW" sz="2800" dirty="0">
                <a:solidFill>
                  <a:srgbClr val="C00000"/>
                </a:solidFill>
              </a:rPr>
              <a:t>)</a:t>
            </a:r>
          </a:p>
          <a:p>
            <a:pPr lvl="2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endParaRPr kumimoji="0" lang="en-US" altLang="zh-TW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內容版面配置區 5"/>
          <p:cNvGraphicFramePr>
            <a:graphicFrameLocks noGrp="1"/>
          </p:cNvGraphicFramePr>
          <p:nvPr>
            <p:ph idx="1"/>
          </p:nvPr>
        </p:nvGraphicFramePr>
        <p:xfrm>
          <a:off x="2339752" y="2924944"/>
          <a:ext cx="6707088" cy="377728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矩形 7"/>
          <p:cNvSpPr/>
          <p:nvPr/>
        </p:nvSpPr>
        <p:spPr>
          <a:xfrm>
            <a:off x="2325957" y="1052736"/>
            <a:ext cx="433965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algn="ctr"/>
            <a:r>
              <a:rPr lang="zh-TW" altLang="en-US" sz="5400" b="1" dirty="0">
                <a:ln w="50800"/>
                <a:solidFill>
                  <a:schemeClr val="bg1">
                    <a:lumMod val="50000"/>
                  </a:schemeClr>
                </a:solidFill>
              </a:rPr>
              <a:t>網路</a:t>
            </a:r>
            <a:r>
              <a:rPr lang="zh-TW" altLang="en-US" sz="5400" b="1" dirty="0" smtClean="0">
                <a:ln w="50800"/>
                <a:solidFill>
                  <a:schemeClr val="bg1">
                    <a:lumMod val="50000"/>
                  </a:schemeClr>
                </a:solidFill>
              </a:rPr>
              <a:t>上</a:t>
            </a:r>
            <a:r>
              <a:rPr lang="zh-TW" altLang="en-US" sz="5400" b="1" dirty="0">
                <a:ln w="50800"/>
                <a:solidFill>
                  <a:schemeClr val="bg1">
                    <a:lumMod val="50000"/>
                  </a:schemeClr>
                </a:solidFill>
              </a:rPr>
              <a:t>的評論</a:t>
            </a:r>
            <a:endParaRPr lang="zh-TW" altLang="en-US" sz="5400" b="1" cap="none" spc="0" dirty="0">
              <a:ln w="50800"/>
              <a:solidFill>
                <a:schemeClr val="bg1">
                  <a:lumMod val="50000"/>
                </a:schemeClr>
              </a:solidFill>
              <a:effectLst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https://encrypted-tbn3.gstatic.com/images?q=tbn:ANd9GcTQCiA2BsYx6xYQzAy5Q5l4Xq586PjKfoIikHY2JdH_SUl86d9Y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4646613"/>
            <a:ext cx="2232025" cy="2211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AutoShape 5"/>
          <p:cNvSpPr>
            <a:spLocks noChangeArrowheads="1"/>
          </p:cNvSpPr>
          <p:nvPr/>
        </p:nvSpPr>
        <p:spPr bwMode="auto">
          <a:xfrm>
            <a:off x="1979613" y="1989138"/>
            <a:ext cx="6480175" cy="4535487"/>
          </a:xfrm>
          <a:prstGeom prst="wedgeRoundRectCallout">
            <a:avLst>
              <a:gd name="adj1" fmla="val -55759"/>
              <a:gd name="adj2" fmla="val 22523"/>
              <a:gd name="adj3" fmla="val 16667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>
              <a:buFontTx/>
              <a:buChar char="•"/>
            </a:pPr>
            <a:r>
              <a:rPr lang="zh-TW" altLang="en-US" dirty="0"/>
              <a:t>裡面有許許多多的物品</a:t>
            </a:r>
            <a:r>
              <a:rPr lang="en-US" altLang="zh-TW" dirty="0"/>
              <a:t>,</a:t>
            </a:r>
            <a:r>
              <a:rPr kumimoji="0" lang="zh-TW" altLang="en-US" dirty="0"/>
              <a:t> 分成</a:t>
            </a:r>
            <a:r>
              <a:rPr kumimoji="0" lang="en-US" altLang="zh-TW" dirty="0"/>
              <a:t>:</a:t>
            </a:r>
          </a:p>
          <a:p>
            <a:pPr>
              <a:buFontTx/>
              <a:buChar char="•"/>
            </a:pPr>
            <a:r>
              <a:rPr kumimoji="0" lang="zh-TW" altLang="en-US" dirty="0"/>
              <a:t>建築方塊</a:t>
            </a:r>
            <a:r>
              <a:rPr kumimoji="0" lang="en-US" altLang="zh-TW" dirty="0"/>
              <a:t>:</a:t>
            </a:r>
            <a:r>
              <a:rPr kumimoji="0" lang="zh-TW" altLang="en-US" dirty="0"/>
              <a:t>全部都是建築所需的物品</a:t>
            </a:r>
            <a:r>
              <a:rPr kumimoji="0" lang="en-US" altLang="zh-TW" dirty="0"/>
              <a:t>.</a:t>
            </a:r>
          </a:p>
          <a:p>
            <a:pPr>
              <a:buFontTx/>
              <a:buChar char="•"/>
            </a:pPr>
            <a:r>
              <a:rPr kumimoji="0" lang="zh-TW" altLang="en-US" dirty="0"/>
              <a:t>裝飾材料</a:t>
            </a:r>
            <a:r>
              <a:rPr kumimoji="0" lang="en-US" altLang="zh-TW" dirty="0"/>
              <a:t>:</a:t>
            </a:r>
            <a:r>
              <a:rPr kumimoji="0" lang="zh-TW" altLang="en-US" dirty="0"/>
              <a:t>用來裝事件住的物品</a:t>
            </a:r>
            <a:r>
              <a:rPr kumimoji="0" lang="en-US" altLang="zh-TW" dirty="0"/>
              <a:t>.</a:t>
            </a:r>
          </a:p>
          <a:p>
            <a:pPr>
              <a:buFontTx/>
              <a:buChar char="•"/>
            </a:pPr>
            <a:r>
              <a:rPr kumimoji="0" lang="zh-TW" altLang="en-US" dirty="0"/>
              <a:t>紅       石</a:t>
            </a:r>
            <a:r>
              <a:rPr kumimoji="0" lang="en-US" altLang="zh-TW" dirty="0"/>
              <a:t>:</a:t>
            </a:r>
            <a:r>
              <a:rPr kumimoji="0" lang="zh-TW" altLang="en-US" dirty="0"/>
              <a:t>電路</a:t>
            </a:r>
            <a:r>
              <a:rPr kumimoji="0" lang="en-US" altLang="zh-TW" dirty="0"/>
              <a:t>,</a:t>
            </a:r>
            <a:r>
              <a:rPr kumimoji="0" lang="zh-TW" altLang="en-US" dirty="0"/>
              <a:t>可以使用它來做一些機關</a:t>
            </a:r>
            <a:r>
              <a:rPr kumimoji="0" lang="en-US" altLang="zh-TW" dirty="0"/>
              <a:t>.</a:t>
            </a:r>
          </a:p>
          <a:p>
            <a:pPr>
              <a:buFontTx/>
              <a:buChar char="•"/>
            </a:pPr>
            <a:r>
              <a:rPr kumimoji="0" lang="zh-TW" altLang="en-US" dirty="0"/>
              <a:t>交通工具</a:t>
            </a:r>
            <a:r>
              <a:rPr kumimoji="0" lang="en-US" altLang="zh-TW" dirty="0"/>
              <a:t>:</a:t>
            </a:r>
            <a:r>
              <a:rPr kumimoji="0" lang="zh-TW" altLang="en-US" dirty="0"/>
              <a:t>可以使移動更快</a:t>
            </a:r>
            <a:r>
              <a:rPr kumimoji="0" lang="en-US" altLang="zh-TW" dirty="0"/>
              <a:t>.</a:t>
            </a:r>
          </a:p>
          <a:p>
            <a:pPr>
              <a:buFontTx/>
              <a:buChar char="•"/>
            </a:pPr>
            <a:r>
              <a:rPr kumimoji="0" lang="zh-TW" altLang="en-US" dirty="0"/>
              <a:t>雜  物  項</a:t>
            </a:r>
            <a:r>
              <a:rPr kumimoji="0" lang="en-US" altLang="zh-TW" dirty="0"/>
              <a:t>:</a:t>
            </a:r>
            <a:r>
              <a:rPr kumimoji="0" lang="zh-TW" altLang="en-US" dirty="0"/>
              <a:t>若是創造模式</a:t>
            </a:r>
            <a:r>
              <a:rPr kumimoji="0" lang="en-US" altLang="zh-TW" dirty="0"/>
              <a:t>,</a:t>
            </a:r>
            <a:r>
              <a:rPr kumimoji="0" lang="zh-TW" altLang="en-US" dirty="0"/>
              <a:t>會有生怪蛋等物品</a:t>
            </a:r>
            <a:r>
              <a:rPr kumimoji="0" lang="en-US" altLang="zh-TW" dirty="0"/>
              <a:t>……</a:t>
            </a:r>
          </a:p>
          <a:p>
            <a:pPr>
              <a:buFontTx/>
              <a:buChar char="•"/>
            </a:pPr>
            <a:r>
              <a:rPr kumimoji="0" lang="zh-TW" altLang="en-US" dirty="0"/>
              <a:t>食       物</a:t>
            </a:r>
            <a:r>
              <a:rPr kumimoji="0" lang="en-US" altLang="zh-TW" dirty="0"/>
              <a:t>:</a:t>
            </a:r>
            <a:r>
              <a:rPr kumimoji="0" lang="zh-TW" altLang="en-US" dirty="0"/>
              <a:t>若是生存模式會有飢餓值</a:t>
            </a:r>
            <a:r>
              <a:rPr kumimoji="0" lang="en-US" altLang="zh-TW" dirty="0"/>
              <a:t>,</a:t>
            </a:r>
            <a:r>
              <a:rPr kumimoji="0" lang="zh-TW" altLang="en-US" dirty="0"/>
              <a:t>長期的移動</a:t>
            </a:r>
            <a:r>
              <a:rPr kumimoji="0" lang="en-US" altLang="zh-TW" dirty="0"/>
              <a:t>,</a:t>
            </a:r>
            <a:r>
              <a:rPr kumimoji="0" lang="zh-TW" altLang="en-US" dirty="0"/>
              <a:t>做事</a:t>
            </a:r>
            <a:r>
              <a:rPr kumimoji="0" lang="en-US" altLang="zh-TW" dirty="0"/>
              <a:t>,</a:t>
            </a:r>
            <a:r>
              <a:rPr kumimoji="0" lang="zh-TW" altLang="en-US" dirty="0"/>
              <a:t>將會消耗</a:t>
            </a:r>
            <a:r>
              <a:rPr kumimoji="0" lang="en-US" altLang="zh-TW" dirty="0"/>
              <a:t>,</a:t>
            </a:r>
            <a:r>
              <a:rPr kumimoji="0" lang="zh-TW" altLang="en-US" dirty="0"/>
              <a:t>且要吃東西</a:t>
            </a:r>
            <a:r>
              <a:rPr kumimoji="0" lang="en-US" altLang="zh-TW" dirty="0"/>
              <a:t>,</a:t>
            </a:r>
            <a:r>
              <a:rPr kumimoji="0" lang="zh-TW" altLang="en-US" dirty="0"/>
              <a:t>否則會餓死</a:t>
            </a:r>
            <a:r>
              <a:rPr kumimoji="0" lang="en-US" altLang="zh-TW" dirty="0"/>
              <a:t>.</a:t>
            </a:r>
          </a:p>
          <a:p>
            <a:pPr>
              <a:buFontTx/>
              <a:buChar char="•"/>
            </a:pPr>
            <a:r>
              <a:rPr kumimoji="0" lang="zh-TW" altLang="en-US" dirty="0"/>
              <a:t>工        具</a:t>
            </a:r>
            <a:r>
              <a:rPr kumimoji="0" lang="en-US" altLang="zh-TW" dirty="0"/>
              <a:t>:</a:t>
            </a:r>
            <a:r>
              <a:rPr kumimoji="0" lang="zh-TW" altLang="en-US" dirty="0"/>
              <a:t>有挖礦</a:t>
            </a:r>
            <a:r>
              <a:rPr kumimoji="0" lang="en-US" altLang="zh-TW" dirty="0"/>
              <a:t>,</a:t>
            </a:r>
            <a:r>
              <a:rPr kumimoji="0" lang="zh-TW" altLang="en-US" dirty="0"/>
              <a:t>鏟土</a:t>
            </a:r>
            <a:r>
              <a:rPr kumimoji="0" lang="en-US" altLang="zh-TW" dirty="0"/>
              <a:t>,</a:t>
            </a:r>
            <a:r>
              <a:rPr kumimoji="0" lang="zh-TW" altLang="en-US" dirty="0"/>
              <a:t>砍樹</a:t>
            </a:r>
            <a:r>
              <a:rPr kumimoji="0" lang="en-US" altLang="zh-TW" dirty="0"/>
              <a:t>,</a:t>
            </a:r>
            <a:r>
              <a:rPr kumimoji="0" lang="zh-TW" altLang="en-US" dirty="0"/>
              <a:t>種植的物品</a:t>
            </a:r>
            <a:r>
              <a:rPr kumimoji="0" lang="en-US" altLang="zh-TW" dirty="0"/>
              <a:t>,</a:t>
            </a:r>
            <a:r>
              <a:rPr kumimoji="0" lang="zh-TW" altLang="en-US" dirty="0"/>
              <a:t>有不同的材質</a:t>
            </a:r>
            <a:r>
              <a:rPr kumimoji="0" lang="en-US" altLang="zh-TW" dirty="0"/>
              <a:t>.</a:t>
            </a:r>
          </a:p>
          <a:p>
            <a:pPr>
              <a:buFontTx/>
              <a:buChar char="•"/>
            </a:pPr>
            <a:r>
              <a:rPr kumimoji="0" lang="zh-TW" altLang="en-US" dirty="0"/>
              <a:t>戰        鬥</a:t>
            </a:r>
            <a:r>
              <a:rPr kumimoji="0" lang="en-US" altLang="zh-TW" dirty="0"/>
              <a:t>:</a:t>
            </a:r>
            <a:r>
              <a:rPr kumimoji="0" lang="zh-TW" altLang="en-US" dirty="0"/>
              <a:t>有劍以及弓箭</a:t>
            </a:r>
            <a:r>
              <a:rPr kumimoji="0" lang="en-US" altLang="zh-TW" dirty="0"/>
              <a:t>,</a:t>
            </a:r>
            <a:r>
              <a:rPr kumimoji="0" lang="zh-TW" altLang="en-US" dirty="0"/>
              <a:t>劍也有不同的材質</a:t>
            </a:r>
            <a:r>
              <a:rPr kumimoji="0" lang="en-US" altLang="zh-TW" dirty="0"/>
              <a:t>.</a:t>
            </a:r>
          </a:p>
          <a:p>
            <a:pPr>
              <a:buFontTx/>
              <a:buChar char="•"/>
            </a:pPr>
            <a:r>
              <a:rPr kumimoji="0" lang="zh-TW" altLang="en-US" dirty="0"/>
              <a:t>釀        造</a:t>
            </a:r>
            <a:r>
              <a:rPr kumimoji="0" lang="en-US" altLang="zh-TW" dirty="0"/>
              <a:t>:</a:t>
            </a:r>
            <a:r>
              <a:rPr kumimoji="0" lang="zh-TW" altLang="en-US" dirty="0"/>
              <a:t>用釀造台所做出的藥水</a:t>
            </a:r>
            <a:r>
              <a:rPr kumimoji="0" lang="en-US" altLang="zh-TW" dirty="0"/>
              <a:t>.</a:t>
            </a:r>
          </a:p>
          <a:p>
            <a:pPr>
              <a:buFontTx/>
              <a:buChar char="•"/>
            </a:pPr>
            <a:r>
              <a:rPr kumimoji="0" lang="zh-TW" altLang="en-US" dirty="0"/>
              <a:t>材        料</a:t>
            </a:r>
            <a:r>
              <a:rPr kumimoji="0" lang="en-US" altLang="zh-TW" dirty="0"/>
              <a:t>:</a:t>
            </a:r>
            <a:r>
              <a:rPr kumimoji="0" lang="zh-TW" altLang="en-US" dirty="0"/>
              <a:t>可以利用工作台所做出一些物品</a:t>
            </a:r>
            <a:r>
              <a:rPr kumimoji="0" lang="en-US" altLang="zh-TW" dirty="0"/>
              <a:t>.</a:t>
            </a:r>
          </a:p>
        </p:txBody>
      </p:sp>
      <p:sp>
        <p:nvSpPr>
          <p:cNvPr id="7" name="標題 6"/>
          <p:cNvSpPr>
            <a:spLocks noGrp="1"/>
          </p:cNvSpPr>
          <p:nvPr>
            <p:ph type="title"/>
          </p:nvPr>
        </p:nvSpPr>
        <p:spPr>
          <a:xfrm>
            <a:off x="395536" y="404664"/>
            <a:ext cx="2952328" cy="504056"/>
          </a:xfrm>
        </p:spPr>
        <p:txBody>
          <a:bodyPr>
            <a:noAutofit/>
          </a:bodyPr>
          <a:lstStyle/>
          <a:p>
            <a:r>
              <a:rPr lang="zh-TW" altLang="en-US" sz="4800" dirty="0" smtClean="0"/>
              <a:t>遊戲</a:t>
            </a:r>
            <a:r>
              <a:rPr lang="zh-TW" altLang="en-US" sz="4800" dirty="0" smtClean="0"/>
              <a:t>主題</a:t>
            </a:r>
            <a:r>
              <a:rPr lang="en-US" altLang="zh-TW" sz="4800" dirty="0" smtClean="0"/>
              <a:t>:</a:t>
            </a:r>
            <a:endParaRPr lang="zh-TW" altLang="en-US" sz="4800" dirty="0"/>
          </a:p>
        </p:txBody>
      </p:sp>
      <p:sp>
        <p:nvSpPr>
          <p:cNvPr id="8" name="矩形 7"/>
          <p:cNvSpPr/>
          <p:nvPr/>
        </p:nvSpPr>
        <p:spPr>
          <a:xfrm>
            <a:off x="2936449" y="980728"/>
            <a:ext cx="340670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altLang="zh-TW" sz="5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1.</a:t>
            </a:r>
            <a:r>
              <a:rPr lang="zh-TW" altLang="en-US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物品簡介</a:t>
            </a:r>
            <a:endParaRPr lang="zh-TW" altLang="en-US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530049" y="836712"/>
            <a:ext cx="764343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altLang="zh-TW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2.</a:t>
            </a:r>
            <a:r>
              <a:rPr lang="zh-TW" altLang="en-US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方塊外觀</a:t>
            </a:r>
            <a:r>
              <a:rPr lang="zh-TW" altLang="en-US" sz="5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或是</a:t>
            </a:r>
            <a:r>
              <a:rPr lang="zh-TW" altLang="en-US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更多物品</a:t>
            </a:r>
            <a:endParaRPr lang="zh-TW" altLang="en-US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pic>
        <p:nvPicPr>
          <p:cNvPr id="5" name="Picture 2" descr="https://encrypted-tbn3.gstatic.com/images?q=tbn:ANd9GcTQCiA2BsYx6xYQzAy5Q5l4Xq586PjKfoIikHY2JdH_SUl86d9Y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-468560" y="4293096"/>
            <a:ext cx="2232025" cy="2211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AutoShape 5"/>
          <p:cNvSpPr>
            <a:spLocks noChangeArrowheads="1"/>
          </p:cNvSpPr>
          <p:nvPr/>
        </p:nvSpPr>
        <p:spPr bwMode="auto">
          <a:xfrm>
            <a:off x="1475657" y="1989138"/>
            <a:ext cx="6984132" cy="4535487"/>
          </a:xfrm>
          <a:prstGeom prst="wedgeRoundRectCallout">
            <a:avLst>
              <a:gd name="adj1" fmla="val -55759"/>
              <a:gd name="adj2" fmla="val 22523"/>
              <a:gd name="adj3" fmla="val 16667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r>
              <a:rPr lang="en-US" altLang="zh-TW" sz="3600" dirty="0" smtClean="0"/>
              <a:t>1.</a:t>
            </a:r>
            <a:r>
              <a:rPr lang="zh-TW" altLang="en-US" sz="3600" dirty="0" smtClean="0"/>
              <a:t>模組</a:t>
            </a:r>
            <a:r>
              <a:rPr lang="en-US" altLang="zh-TW" sz="3600" dirty="0" smtClean="0"/>
              <a:t>(Mod):</a:t>
            </a:r>
          </a:p>
          <a:p>
            <a:r>
              <a:rPr lang="zh-TW" altLang="en-US" sz="2400" dirty="0" smtClean="0"/>
              <a:t>模組是一種奇特的東西，他可以讓</a:t>
            </a:r>
            <a:r>
              <a:rPr lang="en-US" altLang="zh-TW" sz="2400" dirty="0" err="1" smtClean="0"/>
              <a:t>Minecraft</a:t>
            </a:r>
            <a:r>
              <a:rPr lang="zh-TW" altLang="en-US" sz="2400" dirty="0" smtClean="0"/>
              <a:t>有更多本來沒有的物品、方塊，</a:t>
            </a:r>
            <a:endParaRPr lang="en-US" altLang="zh-TW" sz="2400" dirty="0" smtClean="0"/>
          </a:p>
          <a:p>
            <a:r>
              <a:rPr lang="zh-TW" altLang="en-US" sz="2400" dirty="0" smtClean="0"/>
              <a:t>★例</a:t>
            </a:r>
            <a:r>
              <a:rPr lang="en-US" altLang="zh-TW" sz="2400" dirty="0" smtClean="0"/>
              <a:t>:</a:t>
            </a:r>
            <a:r>
              <a:rPr lang="zh-TW" altLang="en-US" sz="2400" dirty="0" smtClean="0"/>
              <a:t>礦物模組，可以有更多礦物，如錫礦、鋼錠</a:t>
            </a:r>
            <a:r>
              <a:rPr lang="en-US" altLang="zh-TW" sz="2400" dirty="0" smtClean="0"/>
              <a:t>…...</a:t>
            </a:r>
            <a:r>
              <a:rPr lang="zh-TW" altLang="en-US" sz="2400" dirty="0" smtClean="0"/>
              <a:t>等，有許多的新東西。</a:t>
            </a:r>
            <a:endParaRPr lang="en-US" altLang="zh-TW" sz="2400" dirty="0" smtClean="0"/>
          </a:p>
          <a:p>
            <a:r>
              <a:rPr lang="en-US" altLang="zh-TW" sz="3600" dirty="0" smtClean="0"/>
              <a:t>2.</a:t>
            </a:r>
            <a:r>
              <a:rPr lang="zh-TW" altLang="en-US" sz="3600" dirty="0" smtClean="0"/>
              <a:t>材質包</a:t>
            </a:r>
            <a:r>
              <a:rPr lang="en-US" altLang="zh-TW" sz="3600" dirty="0" smtClean="0"/>
              <a:t>(</a:t>
            </a:r>
            <a:r>
              <a:rPr lang="en-US" altLang="zh-TW" sz="3600" dirty="0" err="1" smtClean="0"/>
              <a:t>textruepacks</a:t>
            </a:r>
            <a:r>
              <a:rPr lang="en-US" altLang="zh-TW" sz="3600" dirty="0" smtClean="0"/>
              <a:t>):</a:t>
            </a:r>
          </a:p>
          <a:p>
            <a:r>
              <a:rPr lang="zh-TW" altLang="en-US" sz="2400" dirty="0" smtClean="0"/>
              <a:t>材質包是一種可以讓方塊變更模樣的東西</a:t>
            </a:r>
            <a:endParaRPr lang="en-US" altLang="zh-TW" sz="2400" dirty="0" smtClean="0"/>
          </a:p>
          <a:p>
            <a:r>
              <a:rPr lang="zh-TW" altLang="en-US" sz="2400" dirty="0" smtClean="0"/>
              <a:t>，它與模組並不一樣，他並沒有辦法讓物品變多，他只能把物品、方塊的模樣改變，是許多實況主喜愛的功能。</a:t>
            </a:r>
            <a:endParaRPr lang="en-US" altLang="zh-TW" sz="2400" dirty="0" smtClean="0"/>
          </a:p>
          <a:p>
            <a:endParaRPr kumimoji="0" lang="en-US" altLang="zh-TW" sz="4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1650421" y="836712"/>
            <a:ext cx="554671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altLang="zh-TW" sz="5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3.</a:t>
            </a:r>
            <a:r>
              <a:rPr lang="zh-TW" altLang="en-US" sz="5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玩家的互相關係</a:t>
            </a:r>
            <a:endParaRPr lang="zh-TW" altLang="en-US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graphicFrame>
        <p:nvGraphicFramePr>
          <p:cNvPr id="6" name="資料庫圖表 5"/>
          <p:cNvGraphicFramePr/>
          <p:nvPr/>
        </p:nvGraphicFramePr>
        <p:xfrm>
          <a:off x="1043608" y="1988840"/>
          <a:ext cx="6528048" cy="44240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" name="圓形箭號 7"/>
          <p:cNvSpPr/>
          <p:nvPr/>
        </p:nvSpPr>
        <p:spPr>
          <a:xfrm rot="12234163">
            <a:off x="4494245" y="4821286"/>
            <a:ext cx="1080120" cy="1181716"/>
          </a:xfrm>
          <a:prstGeom prst="circularArrow">
            <a:avLst>
              <a:gd name="adj1" fmla="val 14091"/>
              <a:gd name="adj2" fmla="val 2389395"/>
              <a:gd name="adj3" fmla="val 19667886"/>
              <a:gd name="adj4" fmla="val 10800000"/>
              <a:gd name="adj5" fmla="val 125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schemeClr val="tx1"/>
              </a:solidFill>
            </a:endParaRPr>
          </a:p>
        </p:txBody>
      </p:sp>
      <p:sp>
        <p:nvSpPr>
          <p:cNvPr id="9" name="向右箭號 8"/>
          <p:cNvSpPr/>
          <p:nvPr/>
        </p:nvSpPr>
        <p:spPr>
          <a:xfrm>
            <a:off x="2987824" y="6165304"/>
            <a:ext cx="2592288" cy="50405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1" name="文字方塊 10"/>
          <p:cNvSpPr txBox="1"/>
          <p:nvPr/>
        </p:nvSpPr>
        <p:spPr>
          <a:xfrm>
            <a:off x="3131840" y="5805264"/>
            <a:ext cx="12961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000" dirty="0" smtClean="0"/>
              <a:t>想法</a:t>
            </a:r>
            <a:endParaRPr lang="zh-TW" altLang="en-US" sz="2000" dirty="0"/>
          </a:p>
        </p:txBody>
      </p:sp>
      <p:sp>
        <p:nvSpPr>
          <p:cNvPr id="12" name="向右箭號 11"/>
          <p:cNvSpPr/>
          <p:nvPr/>
        </p:nvSpPr>
        <p:spPr>
          <a:xfrm>
            <a:off x="2987824" y="2420888"/>
            <a:ext cx="2520280" cy="50405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3" name="文字方塊 12"/>
          <p:cNvSpPr txBox="1"/>
          <p:nvPr/>
        </p:nvSpPr>
        <p:spPr>
          <a:xfrm>
            <a:off x="3131840" y="2060848"/>
            <a:ext cx="15841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400" dirty="0" smtClean="0"/>
              <a:t>推薦遊玩</a:t>
            </a:r>
            <a:endParaRPr lang="zh-TW" altLang="en-US" sz="2400" dirty="0"/>
          </a:p>
        </p:txBody>
      </p:sp>
      <p:sp>
        <p:nvSpPr>
          <p:cNvPr id="14" name="向上箭號 13"/>
          <p:cNvSpPr/>
          <p:nvPr/>
        </p:nvSpPr>
        <p:spPr>
          <a:xfrm>
            <a:off x="1763688" y="3573016"/>
            <a:ext cx="432048" cy="144016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流線">
  <a:themeElements>
    <a:clrScheme name="流線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流線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流線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971</TotalTime>
  <Words>531</Words>
  <Application>Microsoft Office PowerPoint</Application>
  <PresentationFormat>如螢幕大小 (4:3)</PresentationFormat>
  <Paragraphs>59</Paragraphs>
  <Slides>8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8</vt:i4>
      </vt:variant>
    </vt:vector>
  </HeadingPairs>
  <TitlesOfParts>
    <vt:vector size="9" baseType="lpstr">
      <vt:lpstr>流線</vt:lpstr>
      <vt:lpstr>投影片 1</vt:lpstr>
      <vt:lpstr>投影片 2</vt:lpstr>
      <vt:lpstr>投影片 3</vt:lpstr>
      <vt:lpstr>投影片 4</vt:lpstr>
      <vt:lpstr>投影片 5</vt:lpstr>
      <vt:lpstr>遊戲主題:</vt:lpstr>
      <vt:lpstr>投影片 7</vt:lpstr>
      <vt:lpstr>投影片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投影片 1</dc:title>
  <dc:creator>coco</dc:creator>
  <cp:lastModifiedBy>coco</cp:lastModifiedBy>
  <cp:revision>62</cp:revision>
  <dcterms:created xsi:type="dcterms:W3CDTF">2014-04-14T05:55:44Z</dcterms:created>
  <dcterms:modified xsi:type="dcterms:W3CDTF">2014-04-21T15:44:42Z</dcterms:modified>
</cp:coreProperties>
</file>