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  <p:sldId id="265" r:id="rId10"/>
  </p:sldIdLst>
  <p:sldSz cx="9144000" cy="6858000" type="screen4x3"/>
  <p:notesSz cx="6858000" cy="9144000"/>
  <p:embeddedFontLst>
    <p:embeddedFont>
      <p:font typeface="標楷體" panose="03000509000000000000" pitchFamily="65" charset="-120"/>
      <p:regular r:id="rId12"/>
    </p:embeddedFont>
    <p:embeddedFont>
      <p:font typeface="Galdeano" panose="02020500000000000000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228600" y="228600"/>
            <a:ext cx="8695944" cy="6035039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grpSp>
        <p:nvGrpSpPr>
          <p:cNvPr id="20" name="Shape 20"/>
          <p:cNvGrpSpPr/>
          <p:nvPr/>
        </p:nvGrpSpPr>
        <p:grpSpPr>
          <a:xfrm>
            <a:off x="211664" y="5353963"/>
            <a:ext cx="8723376" cy="1331580"/>
            <a:chOff x="-3905250" y="4294187"/>
            <a:chExt cx="13011150" cy="1892300"/>
          </a:xfrm>
        </p:grpSpPr>
        <p:sp>
          <p:nvSpPr>
            <p:cNvPr id="21" name="Shape 21"/>
            <p:cNvSpPr/>
            <p:nvPr/>
          </p:nvSpPr>
          <p:spPr>
            <a:xfrm>
              <a:off x="4810125" y="4500562"/>
              <a:ext cx="4295775" cy="101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33" y="0"/>
                  </a:moveTo>
                  <a:lnTo>
                    <a:pt x="119733" y="0"/>
                  </a:lnTo>
                  <a:lnTo>
                    <a:pt x="114678" y="3375"/>
                  </a:lnTo>
                  <a:lnTo>
                    <a:pt x="109534" y="7125"/>
                  </a:lnTo>
                  <a:lnTo>
                    <a:pt x="104301" y="11250"/>
                  </a:lnTo>
                  <a:lnTo>
                    <a:pt x="98891" y="15375"/>
                  </a:lnTo>
                  <a:lnTo>
                    <a:pt x="93392" y="20250"/>
                  </a:lnTo>
                  <a:lnTo>
                    <a:pt x="87716" y="25125"/>
                  </a:lnTo>
                  <a:lnTo>
                    <a:pt x="81951" y="30750"/>
                  </a:lnTo>
                  <a:lnTo>
                    <a:pt x="76008" y="36375"/>
                  </a:lnTo>
                  <a:lnTo>
                    <a:pt x="76008" y="36375"/>
                  </a:lnTo>
                  <a:lnTo>
                    <a:pt x="65277" y="47250"/>
                  </a:lnTo>
                  <a:lnTo>
                    <a:pt x="54811" y="57000"/>
                  </a:lnTo>
                  <a:lnTo>
                    <a:pt x="44789" y="66000"/>
                  </a:lnTo>
                  <a:lnTo>
                    <a:pt x="35121" y="74625"/>
                  </a:lnTo>
                  <a:lnTo>
                    <a:pt x="25898" y="82125"/>
                  </a:lnTo>
                  <a:lnTo>
                    <a:pt x="16940" y="88875"/>
                  </a:lnTo>
                  <a:lnTo>
                    <a:pt x="8337" y="95250"/>
                  </a:lnTo>
                  <a:lnTo>
                    <a:pt x="0" y="100875"/>
                  </a:lnTo>
                  <a:lnTo>
                    <a:pt x="0" y="100875"/>
                  </a:lnTo>
                  <a:lnTo>
                    <a:pt x="5764" y="104250"/>
                  </a:lnTo>
                  <a:lnTo>
                    <a:pt x="11263" y="107250"/>
                  </a:lnTo>
                  <a:lnTo>
                    <a:pt x="16585" y="109875"/>
                  </a:lnTo>
                  <a:lnTo>
                    <a:pt x="21818" y="112125"/>
                  </a:lnTo>
                  <a:lnTo>
                    <a:pt x="26873" y="114375"/>
                  </a:lnTo>
                  <a:lnTo>
                    <a:pt x="31751" y="115875"/>
                  </a:lnTo>
                  <a:lnTo>
                    <a:pt x="36452" y="117375"/>
                  </a:lnTo>
                  <a:lnTo>
                    <a:pt x="41064" y="118500"/>
                  </a:lnTo>
                  <a:lnTo>
                    <a:pt x="45587" y="119250"/>
                  </a:lnTo>
                  <a:lnTo>
                    <a:pt x="49933" y="119625"/>
                  </a:lnTo>
                  <a:lnTo>
                    <a:pt x="54101" y="120000"/>
                  </a:lnTo>
                  <a:lnTo>
                    <a:pt x="58181" y="120000"/>
                  </a:lnTo>
                  <a:lnTo>
                    <a:pt x="62172" y="119625"/>
                  </a:lnTo>
                  <a:lnTo>
                    <a:pt x="66075" y="119250"/>
                  </a:lnTo>
                  <a:lnTo>
                    <a:pt x="69800" y="118500"/>
                  </a:lnTo>
                  <a:lnTo>
                    <a:pt x="73436" y="117375"/>
                  </a:lnTo>
                  <a:lnTo>
                    <a:pt x="76895" y="116250"/>
                  </a:lnTo>
                  <a:lnTo>
                    <a:pt x="80354" y="114750"/>
                  </a:lnTo>
                  <a:lnTo>
                    <a:pt x="83636" y="112875"/>
                  </a:lnTo>
                  <a:lnTo>
                    <a:pt x="86917" y="111000"/>
                  </a:lnTo>
                  <a:lnTo>
                    <a:pt x="90022" y="108750"/>
                  </a:lnTo>
                  <a:lnTo>
                    <a:pt x="93126" y="106500"/>
                  </a:lnTo>
                  <a:lnTo>
                    <a:pt x="96053" y="103875"/>
                  </a:lnTo>
                  <a:lnTo>
                    <a:pt x="98980" y="101250"/>
                  </a:lnTo>
                  <a:lnTo>
                    <a:pt x="101818" y="98250"/>
                  </a:lnTo>
                  <a:lnTo>
                    <a:pt x="104567" y="95250"/>
                  </a:lnTo>
                  <a:lnTo>
                    <a:pt x="107228" y="91875"/>
                  </a:lnTo>
                  <a:lnTo>
                    <a:pt x="109889" y="88500"/>
                  </a:lnTo>
                  <a:lnTo>
                    <a:pt x="114944" y="81000"/>
                  </a:lnTo>
                  <a:lnTo>
                    <a:pt x="119822" y="73125"/>
                  </a:lnTo>
                  <a:lnTo>
                    <a:pt x="119822" y="73125"/>
                  </a:lnTo>
                  <a:lnTo>
                    <a:pt x="120000" y="72750"/>
                  </a:lnTo>
                  <a:lnTo>
                    <a:pt x="120000" y="7275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9733" y="0"/>
                  </a:lnTo>
                  <a:lnTo>
                    <a:pt x="119733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-309562" y="4318000"/>
              <a:ext cx="8280401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440"/>
                  </a:moveTo>
                  <a:lnTo>
                    <a:pt x="120000" y="112440"/>
                  </a:lnTo>
                  <a:lnTo>
                    <a:pt x="117377" y="110236"/>
                  </a:lnTo>
                  <a:lnTo>
                    <a:pt x="114662" y="108031"/>
                  </a:lnTo>
                  <a:lnTo>
                    <a:pt x="109003" y="102677"/>
                  </a:lnTo>
                  <a:lnTo>
                    <a:pt x="103021" y="96062"/>
                  </a:lnTo>
                  <a:lnTo>
                    <a:pt x="96717" y="88818"/>
                  </a:lnTo>
                  <a:lnTo>
                    <a:pt x="90046" y="80000"/>
                  </a:lnTo>
                  <a:lnTo>
                    <a:pt x="83006" y="70236"/>
                  </a:lnTo>
                  <a:lnTo>
                    <a:pt x="75598" y="58897"/>
                  </a:lnTo>
                  <a:lnTo>
                    <a:pt x="67776" y="46614"/>
                  </a:lnTo>
                  <a:lnTo>
                    <a:pt x="67776" y="46614"/>
                  </a:lnTo>
                  <a:lnTo>
                    <a:pt x="64693" y="41889"/>
                  </a:lnTo>
                  <a:lnTo>
                    <a:pt x="61702" y="37165"/>
                  </a:lnTo>
                  <a:lnTo>
                    <a:pt x="58803" y="33070"/>
                  </a:lnTo>
                  <a:lnTo>
                    <a:pt x="55904" y="28976"/>
                  </a:lnTo>
                  <a:lnTo>
                    <a:pt x="53098" y="25511"/>
                  </a:lnTo>
                  <a:lnTo>
                    <a:pt x="50383" y="22047"/>
                  </a:lnTo>
                  <a:lnTo>
                    <a:pt x="47714" y="18897"/>
                  </a:lnTo>
                  <a:lnTo>
                    <a:pt x="45092" y="16062"/>
                  </a:lnTo>
                  <a:lnTo>
                    <a:pt x="42561" y="13543"/>
                  </a:lnTo>
                  <a:lnTo>
                    <a:pt x="40030" y="11338"/>
                  </a:lnTo>
                  <a:lnTo>
                    <a:pt x="35245" y="7244"/>
                  </a:lnTo>
                  <a:lnTo>
                    <a:pt x="30690" y="4409"/>
                  </a:lnTo>
                  <a:lnTo>
                    <a:pt x="26411" y="2204"/>
                  </a:lnTo>
                  <a:lnTo>
                    <a:pt x="22315" y="629"/>
                  </a:lnTo>
                  <a:lnTo>
                    <a:pt x="18450" y="0"/>
                  </a:lnTo>
                  <a:lnTo>
                    <a:pt x="14815" y="0"/>
                  </a:lnTo>
                  <a:lnTo>
                    <a:pt x="11411" y="629"/>
                  </a:lnTo>
                  <a:lnTo>
                    <a:pt x="8236" y="1574"/>
                  </a:lnTo>
                  <a:lnTo>
                    <a:pt x="5291" y="3149"/>
                  </a:lnTo>
                  <a:lnTo>
                    <a:pt x="2530" y="5039"/>
                  </a:lnTo>
                  <a:lnTo>
                    <a:pt x="0" y="7559"/>
                  </a:lnTo>
                  <a:lnTo>
                    <a:pt x="0" y="7559"/>
                  </a:lnTo>
                  <a:lnTo>
                    <a:pt x="3542" y="10393"/>
                  </a:lnTo>
                  <a:lnTo>
                    <a:pt x="7223" y="13543"/>
                  </a:lnTo>
                  <a:lnTo>
                    <a:pt x="11042" y="17637"/>
                  </a:lnTo>
                  <a:lnTo>
                    <a:pt x="15000" y="22047"/>
                  </a:lnTo>
                  <a:lnTo>
                    <a:pt x="19095" y="27401"/>
                  </a:lnTo>
                  <a:lnTo>
                    <a:pt x="23328" y="33070"/>
                  </a:lnTo>
                  <a:lnTo>
                    <a:pt x="27745" y="39370"/>
                  </a:lnTo>
                  <a:lnTo>
                    <a:pt x="32254" y="46614"/>
                  </a:lnTo>
                  <a:lnTo>
                    <a:pt x="32254" y="46614"/>
                  </a:lnTo>
                  <a:lnTo>
                    <a:pt x="40398" y="59527"/>
                  </a:lnTo>
                  <a:lnTo>
                    <a:pt x="48128" y="70866"/>
                  </a:lnTo>
                  <a:lnTo>
                    <a:pt x="55398" y="81259"/>
                  </a:lnTo>
                  <a:lnTo>
                    <a:pt x="58941" y="85669"/>
                  </a:lnTo>
                  <a:lnTo>
                    <a:pt x="62300" y="90078"/>
                  </a:lnTo>
                  <a:lnTo>
                    <a:pt x="65613" y="94173"/>
                  </a:lnTo>
                  <a:lnTo>
                    <a:pt x="68834" y="97637"/>
                  </a:lnTo>
                  <a:lnTo>
                    <a:pt x="71963" y="101102"/>
                  </a:lnTo>
                  <a:lnTo>
                    <a:pt x="75000" y="104251"/>
                  </a:lnTo>
                  <a:lnTo>
                    <a:pt x="77944" y="106771"/>
                  </a:lnTo>
                  <a:lnTo>
                    <a:pt x="80797" y="109291"/>
                  </a:lnTo>
                  <a:lnTo>
                    <a:pt x="83558" y="111496"/>
                  </a:lnTo>
                  <a:lnTo>
                    <a:pt x="86273" y="113700"/>
                  </a:lnTo>
                  <a:lnTo>
                    <a:pt x="88895" y="115275"/>
                  </a:lnTo>
                  <a:lnTo>
                    <a:pt x="91426" y="116535"/>
                  </a:lnTo>
                  <a:lnTo>
                    <a:pt x="93865" y="117795"/>
                  </a:lnTo>
                  <a:lnTo>
                    <a:pt x="96257" y="118740"/>
                  </a:lnTo>
                  <a:lnTo>
                    <a:pt x="98604" y="119370"/>
                  </a:lnTo>
                  <a:lnTo>
                    <a:pt x="100858" y="120000"/>
                  </a:lnTo>
                  <a:lnTo>
                    <a:pt x="103021" y="120000"/>
                  </a:lnTo>
                  <a:lnTo>
                    <a:pt x="105138" y="120000"/>
                  </a:lnTo>
                  <a:lnTo>
                    <a:pt x="107208" y="119685"/>
                  </a:lnTo>
                  <a:lnTo>
                    <a:pt x="109187" y="119370"/>
                  </a:lnTo>
                  <a:lnTo>
                    <a:pt x="111119" y="118740"/>
                  </a:lnTo>
                  <a:lnTo>
                    <a:pt x="113006" y="117795"/>
                  </a:lnTo>
                  <a:lnTo>
                    <a:pt x="114846" y="116535"/>
                  </a:lnTo>
                  <a:lnTo>
                    <a:pt x="116595" y="115275"/>
                  </a:lnTo>
                  <a:lnTo>
                    <a:pt x="118343" y="114015"/>
                  </a:lnTo>
                  <a:lnTo>
                    <a:pt x="120000" y="112440"/>
                  </a:lnTo>
                  <a:lnTo>
                    <a:pt x="120000" y="112440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3175" y="4335462"/>
              <a:ext cx="8166099" cy="11017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103"/>
                  </a:moveTo>
                  <a:lnTo>
                    <a:pt x="0" y="12103"/>
                  </a:lnTo>
                  <a:lnTo>
                    <a:pt x="419" y="11412"/>
                  </a:lnTo>
                  <a:lnTo>
                    <a:pt x="1679" y="9682"/>
                  </a:lnTo>
                  <a:lnTo>
                    <a:pt x="3825" y="7262"/>
                  </a:lnTo>
                  <a:lnTo>
                    <a:pt x="5225" y="5878"/>
                  </a:lnTo>
                  <a:lnTo>
                    <a:pt x="6858" y="4495"/>
                  </a:lnTo>
                  <a:lnTo>
                    <a:pt x="8678" y="3458"/>
                  </a:lnTo>
                  <a:lnTo>
                    <a:pt x="10777" y="2420"/>
                  </a:lnTo>
                  <a:lnTo>
                    <a:pt x="13063" y="1383"/>
                  </a:lnTo>
                  <a:lnTo>
                    <a:pt x="15629" y="691"/>
                  </a:lnTo>
                  <a:lnTo>
                    <a:pt x="18429" y="345"/>
                  </a:lnTo>
                  <a:lnTo>
                    <a:pt x="21461" y="0"/>
                  </a:lnTo>
                  <a:lnTo>
                    <a:pt x="24727" y="345"/>
                  </a:lnTo>
                  <a:lnTo>
                    <a:pt x="28227" y="1037"/>
                  </a:lnTo>
                  <a:lnTo>
                    <a:pt x="32006" y="2420"/>
                  </a:lnTo>
                  <a:lnTo>
                    <a:pt x="36018" y="4149"/>
                  </a:lnTo>
                  <a:lnTo>
                    <a:pt x="40264" y="6916"/>
                  </a:lnTo>
                  <a:lnTo>
                    <a:pt x="44790" y="10028"/>
                  </a:lnTo>
                  <a:lnTo>
                    <a:pt x="49595" y="13832"/>
                  </a:lnTo>
                  <a:lnTo>
                    <a:pt x="54634" y="18328"/>
                  </a:lnTo>
                  <a:lnTo>
                    <a:pt x="59953" y="23861"/>
                  </a:lnTo>
                  <a:lnTo>
                    <a:pt x="65505" y="30086"/>
                  </a:lnTo>
                  <a:lnTo>
                    <a:pt x="71337" y="37348"/>
                  </a:lnTo>
                  <a:lnTo>
                    <a:pt x="77449" y="45994"/>
                  </a:lnTo>
                  <a:lnTo>
                    <a:pt x="83841" y="55331"/>
                  </a:lnTo>
                  <a:lnTo>
                    <a:pt x="90513" y="65706"/>
                  </a:lnTo>
                  <a:lnTo>
                    <a:pt x="97465" y="77463"/>
                  </a:lnTo>
                  <a:lnTo>
                    <a:pt x="104696" y="90259"/>
                  </a:lnTo>
                  <a:lnTo>
                    <a:pt x="112208" y="104438"/>
                  </a:lnTo>
                  <a:lnTo>
                    <a:pt x="120000" y="12000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4156075" y="4316412"/>
              <a:ext cx="4940299" cy="927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999"/>
                  </a:moveTo>
                  <a:lnTo>
                    <a:pt x="0" y="119999"/>
                  </a:lnTo>
                  <a:lnTo>
                    <a:pt x="3470" y="115068"/>
                  </a:lnTo>
                  <a:lnTo>
                    <a:pt x="12956" y="102328"/>
                  </a:lnTo>
                  <a:lnTo>
                    <a:pt x="19511" y="93698"/>
                  </a:lnTo>
                  <a:lnTo>
                    <a:pt x="27069" y="84246"/>
                  </a:lnTo>
                  <a:lnTo>
                    <a:pt x="35475" y="73972"/>
                  </a:lnTo>
                  <a:lnTo>
                    <a:pt x="44498" y="62876"/>
                  </a:lnTo>
                  <a:lnTo>
                    <a:pt x="54061" y="52191"/>
                  </a:lnTo>
                  <a:lnTo>
                    <a:pt x="63856" y="41506"/>
                  </a:lnTo>
                  <a:lnTo>
                    <a:pt x="73881" y="31643"/>
                  </a:lnTo>
                  <a:lnTo>
                    <a:pt x="83830" y="22191"/>
                  </a:lnTo>
                  <a:lnTo>
                    <a:pt x="88766" y="18082"/>
                  </a:lnTo>
                  <a:lnTo>
                    <a:pt x="93547" y="13972"/>
                  </a:lnTo>
                  <a:lnTo>
                    <a:pt x="98329" y="10684"/>
                  </a:lnTo>
                  <a:lnTo>
                    <a:pt x="102956" y="7397"/>
                  </a:lnTo>
                  <a:lnTo>
                    <a:pt x="107506" y="4931"/>
                  </a:lnTo>
                  <a:lnTo>
                    <a:pt x="111825" y="2876"/>
                  </a:lnTo>
                  <a:lnTo>
                    <a:pt x="115989" y="1232"/>
                  </a:lnTo>
                  <a:lnTo>
                    <a:pt x="120000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-3905250" y="4294187"/>
              <a:ext cx="13011149" cy="1892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1" y="51543"/>
                  </a:moveTo>
                  <a:lnTo>
                    <a:pt x="119941" y="51543"/>
                  </a:lnTo>
                  <a:lnTo>
                    <a:pt x="118828" y="54563"/>
                  </a:lnTo>
                  <a:lnTo>
                    <a:pt x="117715" y="57382"/>
                  </a:lnTo>
                  <a:lnTo>
                    <a:pt x="116544" y="60000"/>
                  </a:lnTo>
                  <a:lnTo>
                    <a:pt x="115344" y="62416"/>
                  </a:lnTo>
                  <a:lnTo>
                    <a:pt x="114114" y="64832"/>
                  </a:lnTo>
                  <a:lnTo>
                    <a:pt x="112825" y="67046"/>
                  </a:lnTo>
                  <a:lnTo>
                    <a:pt x="111508" y="68859"/>
                  </a:lnTo>
                  <a:lnTo>
                    <a:pt x="110131" y="70671"/>
                  </a:lnTo>
                  <a:lnTo>
                    <a:pt x="108696" y="72281"/>
                  </a:lnTo>
                  <a:lnTo>
                    <a:pt x="107203" y="73489"/>
                  </a:lnTo>
                  <a:lnTo>
                    <a:pt x="105651" y="74697"/>
                  </a:lnTo>
                  <a:lnTo>
                    <a:pt x="104040" y="75503"/>
                  </a:lnTo>
                  <a:lnTo>
                    <a:pt x="102371" y="76308"/>
                  </a:lnTo>
                  <a:lnTo>
                    <a:pt x="100614" y="76711"/>
                  </a:lnTo>
                  <a:lnTo>
                    <a:pt x="98799" y="76711"/>
                  </a:lnTo>
                  <a:lnTo>
                    <a:pt x="96896" y="76510"/>
                  </a:lnTo>
                  <a:lnTo>
                    <a:pt x="94904" y="76107"/>
                  </a:lnTo>
                  <a:lnTo>
                    <a:pt x="92855" y="75503"/>
                  </a:lnTo>
                  <a:lnTo>
                    <a:pt x="90717" y="74496"/>
                  </a:lnTo>
                  <a:lnTo>
                    <a:pt x="88462" y="73087"/>
                  </a:lnTo>
                  <a:lnTo>
                    <a:pt x="86120" y="71476"/>
                  </a:lnTo>
                  <a:lnTo>
                    <a:pt x="83689" y="69463"/>
                  </a:lnTo>
                  <a:lnTo>
                    <a:pt x="81171" y="67248"/>
                  </a:lnTo>
                  <a:lnTo>
                    <a:pt x="78535" y="64630"/>
                  </a:lnTo>
                  <a:lnTo>
                    <a:pt x="75783" y="61610"/>
                  </a:lnTo>
                  <a:lnTo>
                    <a:pt x="72942" y="58187"/>
                  </a:lnTo>
                  <a:lnTo>
                    <a:pt x="69956" y="54362"/>
                  </a:lnTo>
                  <a:lnTo>
                    <a:pt x="66881" y="50335"/>
                  </a:lnTo>
                  <a:lnTo>
                    <a:pt x="63660" y="45704"/>
                  </a:lnTo>
                  <a:lnTo>
                    <a:pt x="60351" y="40872"/>
                  </a:lnTo>
                  <a:lnTo>
                    <a:pt x="56896" y="35637"/>
                  </a:lnTo>
                  <a:lnTo>
                    <a:pt x="53294" y="29798"/>
                  </a:lnTo>
                  <a:lnTo>
                    <a:pt x="53294" y="29798"/>
                  </a:lnTo>
                  <a:lnTo>
                    <a:pt x="49721" y="24161"/>
                  </a:lnTo>
                  <a:lnTo>
                    <a:pt x="46266" y="19328"/>
                  </a:lnTo>
                  <a:lnTo>
                    <a:pt x="42957" y="14899"/>
                  </a:lnTo>
                  <a:lnTo>
                    <a:pt x="39795" y="11275"/>
                  </a:lnTo>
                  <a:lnTo>
                    <a:pt x="36778" y="8255"/>
                  </a:lnTo>
                  <a:lnTo>
                    <a:pt x="33879" y="5637"/>
                  </a:lnTo>
                  <a:lnTo>
                    <a:pt x="31127" y="3624"/>
                  </a:lnTo>
                  <a:lnTo>
                    <a:pt x="28521" y="2013"/>
                  </a:lnTo>
                  <a:lnTo>
                    <a:pt x="26002" y="1006"/>
                  </a:lnTo>
                  <a:lnTo>
                    <a:pt x="23660" y="201"/>
                  </a:lnTo>
                  <a:lnTo>
                    <a:pt x="21405" y="0"/>
                  </a:lnTo>
                  <a:lnTo>
                    <a:pt x="19297" y="0"/>
                  </a:lnTo>
                  <a:lnTo>
                    <a:pt x="17306" y="402"/>
                  </a:lnTo>
                  <a:lnTo>
                    <a:pt x="15431" y="1006"/>
                  </a:lnTo>
                  <a:lnTo>
                    <a:pt x="13674" y="2013"/>
                  </a:lnTo>
                  <a:lnTo>
                    <a:pt x="12035" y="3020"/>
                  </a:lnTo>
                  <a:lnTo>
                    <a:pt x="10483" y="4429"/>
                  </a:lnTo>
                  <a:lnTo>
                    <a:pt x="9077" y="5838"/>
                  </a:lnTo>
                  <a:lnTo>
                    <a:pt x="7759" y="7449"/>
                  </a:lnTo>
                  <a:lnTo>
                    <a:pt x="6588" y="9261"/>
                  </a:lnTo>
                  <a:lnTo>
                    <a:pt x="5475" y="10872"/>
                  </a:lnTo>
                  <a:lnTo>
                    <a:pt x="4509" y="12684"/>
                  </a:lnTo>
                  <a:lnTo>
                    <a:pt x="3631" y="14496"/>
                  </a:lnTo>
                  <a:lnTo>
                    <a:pt x="2840" y="16107"/>
                  </a:lnTo>
                  <a:lnTo>
                    <a:pt x="2166" y="17718"/>
                  </a:lnTo>
                  <a:lnTo>
                    <a:pt x="1581" y="19328"/>
                  </a:lnTo>
                  <a:lnTo>
                    <a:pt x="702" y="21744"/>
                  </a:lnTo>
                  <a:lnTo>
                    <a:pt x="175" y="23557"/>
                  </a:lnTo>
                  <a:lnTo>
                    <a:pt x="0" y="24161"/>
                  </a:lnTo>
                  <a:lnTo>
                    <a:pt x="0" y="120000"/>
                  </a:lnTo>
                  <a:lnTo>
                    <a:pt x="119941" y="120000"/>
                  </a:lnTo>
                  <a:lnTo>
                    <a:pt x="119941" y="120000"/>
                  </a:lnTo>
                  <a:lnTo>
                    <a:pt x="120000" y="119395"/>
                  </a:lnTo>
                  <a:lnTo>
                    <a:pt x="120000" y="119395"/>
                  </a:lnTo>
                  <a:lnTo>
                    <a:pt x="120000" y="51342"/>
                  </a:lnTo>
                  <a:lnTo>
                    <a:pt x="120000" y="51342"/>
                  </a:lnTo>
                  <a:lnTo>
                    <a:pt x="119941" y="51543"/>
                  </a:lnTo>
                  <a:lnTo>
                    <a:pt x="119941" y="51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44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556001"/>
            <a:ext cx="6400799" cy="147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ctr" rtl="0">
              <a:spcBef>
                <a:spcPts val="440"/>
              </a:spcBef>
              <a:buClr>
                <a:schemeClr val="accent1"/>
              </a:buClr>
              <a:buFont typeface="Noto Sans Symbols"/>
              <a:buNone/>
              <a:defRPr sz="22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ctr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ctr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ctr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ctr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ctr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ctr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44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76654" y="2679191"/>
            <a:ext cx="3822191" cy="34472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21920" algn="l" rtl="0">
              <a:spcBef>
                <a:spcPts val="4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44462" algn="l" rtl="0">
              <a:spcBef>
                <a:spcPts val="44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06362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143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29539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447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473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498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397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45151" y="2679191"/>
            <a:ext cx="3822191" cy="34472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21920" algn="l" rtl="0">
              <a:spcBef>
                <a:spcPts val="4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44462" algn="l" rtl="0">
              <a:spcBef>
                <a:spcPts val="44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06362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143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29539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447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473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498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397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44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76656" y="2678114"/>
            <a:ext cx="3822191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677331" y="3429000"/>
            <a:ext cx="3820055" cy="26971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4732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69862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31762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39700" algn="l" rtl="0">
              <a:spcBef>
                <a:spcPts val="2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42239" algn="l" rtl="0">
              <a:spcBef>
                <a:spcPts val="2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320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346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371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270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4648200" y="2678113"/>
            <a:ext cx="3822191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4"/>
          </p:nvPr>
        </p:nvSpPr>
        <p:spPr>
          <a:xfrm>
            <a:off x="4645025" y="3429000"/>
            <a:ext cx="3822191" cy="26971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4732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69862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31762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39700" algn="l" rtl="0">
              <a:spcBef>
                <a:spcPts val="2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42239" algn="l" rtl="0">
              <a:spcBef>
                <a:spcPts val="2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320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346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371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270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44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grpSp>
        <p:nvGrpSpPr>
          <p:cNvPr id="72" name="Shape 72"/>
          <p:cNvGrpSpPr/>
          <p:nvPr/>
        </p:nvGrpSpPr>
        <p:grpSpPr>
          <a:xfrm>
            <a:off x="211664" y="714190"/>
            <a:ext cx="8723376" cy="1329874"/>
            <a:chOff x="-3905251" y="4294187"/>
            <a:chExt cx="13027839" cy="1892300"/>
          </a:xfrm>
        </p:grpSpPr>
        <p:sp>
          <p:nvSpPr>
            <p:cNvPr id="73" name="Shape 73"/>
            <p:cNvSpPr/>
            <p:nvPr/>
          </p:nvSpPr>
          <p:spPr>
            <a:xfrm>
              <a:off x="4810125" y="4500562"/>
              <a:ext cx="4295775" cy="101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33" y="0"/>
                  </a:moveTo>
                  <a:lnTo>
                    <a:pt x="119733" y="0"/>
                  </a:lnTo>
                  <a:lnTo>
                    <a:pt x="114678" y="3375"/>
                  </a:lnTo>
                  <a:lnTo>
                    <a:pt x="109534" y="7125"/>
                  </a:lnTo>
                  <a:lnTo>
                    <a:pt x="104301" y="11250"/>
                  </a:lnTo>
                  <a:lnTo>
                    <a:pt x="98891" y="15375"/>
                  </a:lnTo>
                  <a:lnTo>
                    <a:pt x="93392" y="20250"/>
                  </a:lnTo>
                  <a:lnTo>
                    <a:pt x="87716" y="25125"/>
                  </a:lnTo>
                  <a:lnTo>
                    <a:pt x="81951" y="30750"/>
                  </a:lnTo>
                  <a:lnTo>
                    <a:pt x="76008" y="36375"/>
                  </a:lnTo>
                  <a:lnTo>
                    <a:pt x="76008" y="36375"/>
                  </a:lnTo>
                  <a:lnTo>
                    <a:pt x="65277" y="47250"/>
                  </a:lnTo>
                  <a:lnTo>
                    <a:pt x="54811" y="57000"/>
                  </a:lnTo>
                  <a:lnTo>
                    <a:pt x="44789" y="66000"/>
                  </a:lnTo>
                  <a:lnTo>
                    <a:pt x="35121" y="74625"/>
                  </a:lnTo>
                  <a:lnTo>
                    <a:pt x="25898" y="82125"/>
                  </a:lnTo>
                  <a:lnTo>
                    <a:pt x="16940" y="88875"/>
                  </a:lnTo>
                  <a:lnTo>
                    <a:pt x="8337" y="95250"/>
                  </a:lnTo>
                  <a:lnTo>
                    <a:pt x="0" y="100875"/>
                  </a:lnTo>
                  <a:lnTo>
                    <a:pt x="0" y="100875"/>
                  </a:lnTo>
                  <a:lnTo>
                    <a:pt x="5764" y="104250"/>
                  </a:lnTo>
                  <a:lnTo>
                    <a:pt x="11263" y="107250"/>
                  </a:lnTo>
                  <a:lnTo>
                    <a:pt x="16585" y="109875"/>
                  </a:lnTo>
                  <a:lnTo>
                    <a:pt x="21818" y="112125"/>
                  </a:lnTo>
                  <a:lnTo>
                    <a:pt x="26873" y="114375"/>
                  </a:lnTo>
                  <a:lnTo>
                    <a:pt x="31751" y="115875"/>
                  </a:lnTo>
                  <a:lnTo>
                    <a:pt x="36452" y="117375"/>
                  </a:lnTo>
                  <a:lnTo>
                    <a:pt x="41064" y="118500"/>
                  </a:lnTo>
                  <a:lnTo>
                    <a:pt x="45587" y="119250"/>
                  </a:lnTo>
                  <a:lnTo>
                    <a:pt x="49933" y="119625"/>
                  </a:lnTo>
                  <a:lnTo>
                    <a:pt x="54101" y="120000"/>
                  </a:lnTo>
                  <a:lnTo>
                    <a:pt x="58181" y="120000"/>
                  </a:lnTo>
                  <a:lnTo>
                    <a:pt x="62172" y="119625"/>
                  </a:lnTo>
                  <a:lnTo>
                    <a:pt x="66075" y="119250"/>
                  </a:lnTo>
                  <a:lnTo>
                    <a:pt x="69800" y="118500"/>
                  </a:lnTo>
                  <a:lnTo>
                    <a:pt x="73436" y="117375"/>
                  </a:lnTo>
                  <a:lnTo>
                    <a:pt x="76895" y="116250"/>
                  </a:lnTo>
                  <a:lnTo>
                    <a:pt x="80354" y="114750"/>
                  </a:lnTo>
                  <a:lnTo>
                    <a:pt x="83636" y="112875"/>
                  </a:lnTo>
                  <a:lnTo>
                    <a:pt x="86917" y="111000"/>
                  </a:lnTo>
                  <a:lnTo>
                    <a:pt x="90022" y="108750"/>
                  </a:lnTo>
                  <a:lnTo>
                    <a:pt x="93126" y="106500"/>
                  </a:lnTo>
                  <a:lnTo>
                    <a:pt x="96053" y="103875"/>
                  </a:lnTo>
                  <a:lnTo>
                    <a:pt x="98980" y="101250"/>
                  </a:lnTo>
                  <a:lnTo>
                    <a:pt x="101818" y="98250"/>
                  </a:lnTo>
                  <a:lnTo>
                    <a:pt x="104567" y="95250"/>
                  </a:lnTo>
                  <a:lnTo>
                    <a:pt x="107228" y="91875"/>
                  </a:lnTo>
                  <a:lnTo>
                    <a:pt x="109889" y="88500"/>
                  </a:lnTo>
                  <a:lnTo>
                    <a:pt x="114944" y="81000"/>
                  </a:lnTo>
                  <a:lnTo>
                    <a:pt x="119822" y="73125"/>
                  </a:lnTo>
                  <a:lnTo>
                    <a:pt x="119822" y="73125"/>
                  </a:lnTo>
                  <a:lnTo>
                    <a:pt x="120000" y="72750"/>
                  </a:lnTo>
                  <a:lnTo>
                    <a:pt x="120000" y="7275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9733" y="0"/>
                  </a:lnTo>
                  <a:lnTo>
                    <a:pt x="119733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-309562" y="4318000"/>
              <a:ext cx="8280401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440"/>
                  </a:moveTo>
                  <a:lnTo>
                    <a:pt x="120000" y="112440"/>
                  </a:lnTo>
                  <a:lnTo>
                    <a:pt x="117377" y="110236"/>
                  </a:lnTo>
                  <a:lnTo>
                    <a:pt x="114662" y="108031"/>
                  </a:lnTo>
                  <a:lnTo>
                    <a:pt x="109003" y="102677"/>
                  </a:lnTo>
                  <a:lnTo>
                    <a:pt x="103021" y="96062"/>
                  </a:lnTo>
                  <a:lnTo>
                    <a:pt x="96717" y="88818"/>
                  </a:lnTo>
                  <a:lnTo>
                    <a:pt x="90046" y="80000"/>
                  </a:lnTo>
                  <a:lnTo>
                    <a:pt x="83006" y="70236"/>
                  </a:lnTo>
                  <a:lnTo>
                    <a:pt x="75598" y="58897"/>
                  </a:lnTo>
                  <a:lnTo>
                    <a:pt x="67776" y="46614"/>
                  </a:lnTo>
                  <a:lnTo>
                    <a:pt x="67776" y="46614"/>
                  </a:lnTo>
                  <a:lnTo>
                    <a:pt x="64693" y="41889"/>
                  </a:lnTo>
                  <a:lnTo>
                    <a:pt x="61702" y="37165"/>
                  </a:lnTo>
                  <a:lnTo>
                    <a:pt x="58803" y="33070"/>
                  </a:lnTo>
                  <a:lnTo>
                    <a:pt x="55904" y="28976"/>
                  </a:lnTo>
                  <a:lnTo>
                    <a:pt x="53098" y="25511"/>
                  </a:lnTo>
                  <a:lnTo>
                    <a:pt x="50383" y="22047"/>
                  </a:lnTo>
                  <a:lnTo>
                    <a:pt x="47714" y="18897"/>
                  </a:lnTo>
                  <a:lnTo>
                    <a:pt x="45092" y="16062"/>
                  </a:lnTo>
                  <a:lnTo>
                    <a:pt x="42561" y="13543"/>
                  </a:lnTo>
                  <a:lnTo>
                    <a:pt x="40030" y="11338"/>
                  </a:lnTo>
                  <a:lnTo>
                    <a:pt x="35245" y="7244"/>
                  </a:lnTo>
                  <a:lnTo>
                    <a:pt x="30690" y="4409"/>
                  </a:lnTo>
                  <a:lnTo>
                    <a:pt x="26411" y="2204"/>
                  </a:lnTo>
                  <a:lnTo>
                    <a:pt x="22315" y="629"/>
                  </a:lnTo>
                  <a:lnTo>
                    <a:pt x="18450" y="0"/>
                  </a:lnTo>
                  <a:lnTo>
                    <a:pt x="14815" y="0"/>
                  </a:lnTo>
                  <a:lnTo>
                    <a:pt x="11411" y="629"/>
                  </a:lnTo>
                  <a:lnTo>
                    <a:pt x="8236" y="1574"/>
                  </a:lnTo>
                  <a:lnTo>
                    <a:pt x="5291" y="3149"/>
                  </a:lnTo>
                  <a:lnTo>
                    <a:pt x="2530" y="5039"/>
                  </a:lnTo>
                  <a:lnTo>
                    <a:pt x="0" y="7559"/>
                  </a:lnTo>
                  <a:lnTo>
                    <a:pt x="0" y="7559"/>
                  </a:lnTo>
                  <a:lnTo>
                    <a:pt x="3542" y="10393"/>
                  </a:lnTo>
                  <a:lnTo>
                    <a:pt x="7223" y="13543"/>
                  </a:lnTo>
                  <a:lnTo>
                    <a:pt x="11042" y="17637"/>
                  </a:lnTo>
                  <a:lnTo>
                    <a:pt x="15000" y="22047"/>
                  </a:lnTo>
                  <a:lnTo>
                    <a:pt x="19095" y="27401"/>
                  </a:lnTo>
                  <a:lnTo>
                    <a:pt x="23328" y="33070"/>
                  </a:lnTo>
                  <a:lnTo>
                    <a:pt x="27745" y="39370"/>
                  </a:lnTo>
                  <a:lnTo>
                    <a:pt x="32254" y="46614"/>
                  </a:lnTo>
                  <a:lnTo>
                    <a:pt x="32254" y="46614"/>
                  </a:lnTo>
                  <a:lnTo>
                    <a:pt x="40398" y="59527"/>
                  </a:lnTo>
                  <a:lnTo>
                    <a:pt x="48128" y="70866"/>
                  </a:lnTo>
                  <a:lnTo>
                    <a:pt x="55398" y="81259"/>
                  </a:lnTo>
                  <a:lnTo>
                    <a:pt x="58941" y="85669"/>
                  </a:lnTo>
                  <a:lnTo>
                    <a:pt x="62300" y="90078"/>
                  </a:lnTo>
                  <a:lnTo>
                    <a:pt x="65613" y="94173"/>
                  </a:lnTo>
                  <a:lnTo>
                    <a:pt x="68834" y="97637"/>
                  </a:lnTo>
                  <a:lnTo>
                    <a:pt x="71963" y="101102"/>
                  </a:lnTo>
                  <a:lnTo>
                    <a:pt x="75000" y="104251"/>
                  </a:lnTo>
                  <a:lnTo>
                    <a:pt x="77944" y="106771"/>
                  </a:lnTo>
                  <a:lnTo>
                    <a:pt x="80797" y="109291"/>
                  </a:lnTo>
                  <a:lnTo>
                    <a:pt x="83558" y="111496"/>
                  </a:lnTo>
                  <a:lnTo>
                    <a:pt x="86273" y="113700"/>
                  </a:lnTo>
                  <a:lnTo>
                    <a:pt x="88895" y="115275"/>
                  </a:lnTo>
                  <a:lnTo>
                    <a:pt x="91426" y="116535"/>
                  </a:lnTo>
                  <a:lnTo>
                    <a:pt x="93865" y="117795"/>
                  </a:lnTo>
                  <a:lnTo>
                    <a:pt x="96257" y="118740"/>
                  </a:lnTo>
                  <a:lnTo>
                    <a:pt x="98604" y="119370"/>
                  </a:lnTo>
                  <a:lnTo>
                    <a:pt x="100858" y="120000"/>
                  </a:lnTo>
                  <a:lnTo>
                    <a:pt x="103021" y="120000"/>
                  </a:lnTo>
                  <a:lnTo>
                    <a:pt x="105138" y="120000"/>
                  </a:lnTo>
                  <a:lnTo>
                    <a:pt x="107208" y="119685"/>
                  </a:lnTo>
                  <a:lnTo>
                    <a:pt x="109187" y="119370"/>
                  </a:lnTo>
                  <a:lnTo>
                    <a:pt x="111119" y="118740"/>
                  </a:lnTo>
                  <a:lnTo>
                    <a:pt x="113006" y="117795"/>
                  </a:lnTo>
                  <a:lnTo>
                    <a:pt x="114846" y="116535"/>
                  </a:lnTo>
                  <a:lnTo>
                    <a:pt x="116595" y="115275"/>
                  </a:lnTo>
                  <a:lnTo>
                    <a:pt x="118343" y="114015"/>
                  </a:lnTo>
                  <a:lnTo>
                    <a:pt x="120000" y="112440"/>
                  </a:lnTo>
                  <a:lnTo>
                    <a:pt x="120000" y="112440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3175" y="4335462"/>
              <a:ext cx="8166099" cy="11017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103"/>
                  </a:moveTo>
                  <a:lnTo>
                    <a:pt x="0" y="12103"/>
                  </a:lnTo>
                  <a:lnTo>
                    <a:pt x="419" y="11412"/>
                  </a:lnTo>
                  <a:lnTo>
                    <a:pt x="1679" y="9682"/>
                  </a:lnTo>
                  <a:lnTo>
                    <a:pt x="3825" y="7262"/>
                  </a:lnTo>
                  <a:lnTo>
                    <a:pt x="5225" y="5878"/>
                  </a:lnTo>
                  <a:lnTo>
                    <a:pt x="6858" y="4495"/>
                  </a:lnTo>
                  <a:lnTo>
                    <a:pt x="8678" y="3458"/>
                  </a:lnTo>
                  <a:lnTo>
                    <a:pt x="10777" y="2420"/>
                  </a:lnTo>
                  <a:lnTo>
                    <a:pt x="13063" y="1383"/>
                  </a:lnTo>
                  <a:lnTo>
                    <a:pt x="15629" y="691"/>
                  </a:lnTo>
                  <a:lnTo>
                    <a:pt x="18429" y="345"/>
                  </a:lnTo>
                  <a:lnTo>
                    <a:pt x="21461" y="0"/>
                  </a:lnTo>
                  <a:lnTo>
                    <a:pt x="24727" y="345"/>
                  </a:lnTo>
                  <a:lnTo>
                    <a:pt x="28227" y="1037"/>
                  </a:lnTo>
                  <a:lnTo>
                    <a:pt x="32006" y="2420"/>
                  </a:lnTo>
                  <a:lnTo>
                    <a:pt x="36018" y="4149"/>
                  </a:lnTo>
                  <a:lnTo>
                    <a:pt x="40264" y="6916"/>
                  </a:lnTo>
                  <a:lnTo>
                    <a:pt x="44790" y="10028"/>
                  </a:lnTo>
                  <a:lnTo>
                    <a:pt x="49595" y="13832"/>
                  </a:lnTo>
                  <a:lnTo>
                    <a:pt x="54634" y="18328"/>
                  </a:lnTo>
                  <a:lnTo>
                    <a:pt x="59953" y="23861"/>
                  </a:lnTo>
                  <a:lnTo>
                    <a:pt x="65505" y="30086"/>
                  </a:lnTo>
                  <a:lnTo>
                    <a:pt x="71337" y="37348"/>
                  </a:lnTo>
                  <a:lnTo>
                    <a:pt x="77449" y="45994"/>
                  </a:lnTo>
                  <a:lnTo>
                    <a:pt x="83841" y="55331"/>
                  </a:lnTo>
                  <a:lnTo>
                    <a:pt x="90513" y="65706"/>
                  </a:lnTo>
                  <a:lnTo>
                    <a:pt x="97465" y="77463"/>
                  </a:lnTo>
                  <a:lnTo>
                    <a:pt x="104696" y="90259"/>
                  </a:lnTo>
                  <a:lnTo>
                    <a:pt x="112208" y="104438"/>
                  </a:lnTo>
                  <a:lnTo>
                    <a:pt x="120000" y="12000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4156075" y="4316412"/>
              <a:ext cx="4940299" cy="927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999"/>
                  </a:moveTo>
                  <a:lnTo>
                    <a:pt x="0" y="119999"/>
                  </a:lnTo>
                  <a:lnTo>
                    <a:pt x="3470" y="115068"/>
                  </a:lnTo>
                  <a:lnTo>
                    <a:pt x="12956" y="102328"/>
                  </a:lnTo>
                  <a:lnTo>
                    <a:pt x="19511" y="93698"/>
                  </a:lnTo>
                  <a:lnTo>
                    <a:pt x="27069" y="84246"/>
                  </a:lnTo>
                  <a:lnTo>
                    <a:pt x="35475" y="73972"/>
                  </a:lnTo>
                  <a:lnTo>
                    <a:pt x="44498" y="62876"/>
                  </a:lnTo>
                  <a:lnTo>
                    <a:pt x="54061" y="52191"/>
                  </a:lnTo>
                  <a:lnTo>
                    <a:pt x="63856" y="41506"/>
                  </a:lnTo>
                  <a:lnTo>
                    <a:pt x="73881" y="31643"/>
                  </a:lnTo>
                  <a:lnTo>
                    <a:pt x="83830" y="22191"/>
                  </a:lnTo>
                  <a:lnTo>
                    <a:pt x="88766" y="18082"/>
                  </a:lnTo>
                  <a:lnTo>
                    <a:pt x="93547" y="13972"/>
                  </a:lnTo>
                  <a:lnTo>
                    <a:pt x="98329" y="10684"/>
                  </a:lnTo>
                  <a:lnTo>
                    <a:pt x="102956" y="7397"/>
                  </a:lnTo>
                  <a:lnTo>
                    <a:pt x="107506" y="4931"/>
                  </a:lnTo>
                  <a:lnTo>
                    <a:pt x="111825" y="2876"/>
                  </a:lnTo>
                  <a:lnTo>
                    <a:pt x="115989" y="1232"/>
                  </a:lnTo>
                  <a:lnTo>
                    <a:pt x="120000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-3905251" y="4294187"/>
              <a:ext cx="13027839" cy="1892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1" y="51543"/>
                  </a:moveTo>
                  <a:lnTo>
                    <a:pt x="119941" y="51543"/>
                  </a:lnTo>
                  <a:lnTo>
                    <a:pt x="118828" y="54563"/>
                  </a:lnTo>
                  <a:lnTo>
                    <a:pt x="117715" y="57382"/>
                  </a:lnTo>
                  <a:lnTo>
                    <a:pt x="116544" y="60000"/>
                  </a:lnTo>
                  <a:lnTo>
                    <a:pt x="115344" y="62416"/>
                  </a:lnTo>
                  <a:lnTo>
                    <a:pt x="114114" y="64832"/>
                  </a:lnTo>
                  <a:lnTo>
                    <a:pt x="112825" y="67046"/>
                  </a:lnTo>
                  <a:lnTo>
                    <a:pt x="111508" y="68859"/>
                  </a:lnTo>
                  <a:lnTo>
                    <a:pt x="110131" y="70671"/>
                  </a:lnTo>
                  <a:lnTo>
                    <a:pt x="108696" y="72281"/>
                  </a:lnTo>
                  <a:lnTo>
                    <a:pt x="107203" y="73489"/>
                  </a:lnTo>
                  <a:lnTo>
                    <a:pt x="105651" y="74697"/>
                  </a:lnTo>
                  <a:lnTo>
                    <a:pt x="104040" y="75503"/>
                  </a:lnTo>
                  <a:lnTo>
                    <a:pt x="102371" y="76308"/>
                  </a:lnTo>
                  <a:lnTo>
                    <a:pt x="100614" y="76711"/>
                  </a:lnTo>
                  <a:lnTo>
                    <a:pt x="98799" y="76711"/>
                  </a:lnTo>
                  <a:lnTo>
                    <a:pt x="96896" y="76510"/>
                  </a:lnTo>
                  <a:lnTo>
                    <a:pt x="94904" y="76107"/>
                  </a:lnTo>
                  <a:lnTo>
                    <a:pt x="92855" y="75503"/>
                  </a:lnTo>
                  <a:lnTo>
                    <a:pt x="90717" y="74496"/>
                  </a:lnTo>
                  <a:lnTo>
                    <a:pt x="88462" y="73087"/>
                  </a:lnTo>
                  <a:lnTo>
                    <a:pt x="86120" y="71476"/>
                  </a:lnTo>
                  <a:lnTo>
                    <a:pt x="83689" y="69463"/>
                  </a:lnTo>
                  <a:lnTo>
                    <a:pt x="81171" y="67248"/>
                  </a:lnTo>
                  <a:lnTo>
                    <a:pt x="78535" y="64630"/>
                  </a:lnTo>
                  <a:lnTo>
                    <a:pt x="75783" y="61610"/>
                  </a:lnTo>
                  <a:lnTo>
                    <a:pt x="72942" y="58187"/>
                  </a:lnTo>
                  <a:lnTo>
                    <a:pt x="69956" y="54362"/>
                  </a:lnTo>
                  <a:lnTo>
                    <a:pt x="66881" y="50335"/>
                  </a:lnTo>
                  <a:lnTo>
                    <a:pt x="63660" y="45704"/>
                  </a:lnTo>
                  <a:lnTo>
                    <a:pt x="60351" y="40872"/>
                  </a:lnTo>
                  <a:lnTo>
                    <a:pt x="56896" y="35637"/>
                  </a:lnTo>
                  <a:lnTo>
                    <a:pt x="53294" y="29798"/>
                  </a:lnTo>
                  <a:lnTo>
                    <a:pt x="53294" y="29798"/>
                  </a:lnTo>
                  <a:lnTo>
                    <a:pt x="49721" y="24161"/>
                  </a:lnTo>
                  <a:lnTo>
                    <a:pt x="46266" y="19328"/>
                  </a:lnTo>
                  <a:lnTo>
                    <a:pt x="42957" y="14899"/>
                  </a:lnTo>
                  <a:lnTo>
                    <a:pt x="39795" y="11275"/>
                  </a:lnTo>
                  <a:lnTo>
                    <a:pt x="36778" y="8255"/>
                  </a:lnTo>
                  <a:lnTo>
                    <a:pt x="33879" y="5637"/>
                  </a:lnTo>
                  <a:lnTo>
                    <a:pt x="31127" y="3624"/>
                  </a:lnTo>
                  <a:lnTo>
                    <a:pt x="28521" y="2013"/>
                  </a:lnTo>
                  <a:lnTo>
                    <a:pt x="26002" y="1006"/>
                  </a:lnTo>
                  <a:lnTo>
                    <a:pt x="23660" y="201"/>
                  </a:lnTo>
                  <a:lnTo>
                    <a:pt x="21405" y="0"/>
                  </a:lnTo>
                  <a:lnTo>
                    <a:pt x="19297" y="0"/>
                  </a:lnTo>
                  <a:lnTo>
                    <a:pt x="17306" y="402"/>
                  </a:lnTo>
                  <a:lnTo>
                    <a:pt x="15431" y="1006"/>
                  </a:lnTo>
                  <a:lnTo>
                    <a:pt x="13674" y="2013"/>
                  </a:lnTo>
                  <a:lnTo>
                    <a:pt x="12035" y="3020"/>
                  </a:lnTo>
                  <a:lnTo>
                    <a:pt x="10483" y="4429"/>
                  </a:lnTo>
                  <a:lnTo>
                    <a:pt x="9077" y="5838"/>
                  </a:lnTo>
                  <a:lnTo>
                    <a:pt x="7759" y="7449"/>
                  </a:lnTo>
                  <a:lnTo>
                    <a:pt x="6588" y="9261"/>
                  </a:lnTo>
                  <a:lnTo>
                    <a:pt x="5475" y="10872"/>
                  </a:lnTo>
                  <a:lnTo>
                    <a:pt x="4509" y="12684"/>
                  </a:lnTo>
                  <a:lnTo>
                    <a:pt x="3631" y="14496"/>
                  </a:lnTo>
                  <a:lnTo>
                    <a:pt x="2840" y="16107"/>
                  </a:lnTo>
                  <a:lnTo>
                    <a:pt x="2166" y="17718"/>
                  </a:lnTo>
                  <a:lnTo>
                    <a:pt x="1581" y="19328"/>
                  </a:lnTo>
                  <a:lnTo>
                    <a:pt x="702" y="21744"/>
                  </a:lnTo>
                  <a:lnTo>
                    <a:pt x="175" y="23557"/>
                  </a:lnTo>
                  <a:lnTo>
                    <a:pt x="0" y="24161"/>
                  </a:lnTo>
                  <a:lnTo>
                    <a:pt x="0" y="120000"/>
                  </a:lnTo>
                  <a:lnTo>
                    <a:pt x="119941" y="120000"/>
                  </a:lnTo>
                  <a:lnTo>
                    <a:pt x="119941" y="120000"/>
                  </a:lnTo>
                  <a:lnTo>
                    <a:pt x="120000" y="119395"/>
                  </a:lnTo>
                  <a:lnTo>
                    <a:pt x="120000" y="119395"/>
                  </a:lnTo>
                  <a:lnTo>
                    <a:pt x="120000" y="51342"/>
                  </a:lnTo>
                  <a:lnTo>
                    <a:pt x="120000" y="51342"/>
                  </a:lnTo>
                  <a:lnTo>
                    <a:pt x="119941" y="51543"/>
                  </a:lnTo>
                  <a:lnTo>
                    <a:pt x="119941" y="51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</p:grp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3581400"/>
            <a:ext cx="3352799" cy="19050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grpSp>
        <p:nvGrpSpPr>
          <p:cNvPr id="87" name="Shape 87"/>
          <p:cNvGrpSpPr/>
          <p:nvPr/>
        </p:nvGrpSpPr>
        <p:grpSpPr>
          <a:xfrm>
            <a:off x="211664" y="714191"/>
            <a:ext cx="8723376" cy="1331580"/>
            <a:chOff x="-3905250" y="4294187"/>
            <a:chExt cx="13011150" cy="1892300"/>
          </a:xfrm>
        </p:grpSpPr>
        <p:sp>
          <p:nvSpPr>
            <p:cNvPr id="88" name="Shape 88"/>
            <p:cNvSpPr/>
            <p:nvPr/>
          </p:nvSpPr>
          <p:spPr>
            <a:xfrm>
              <a:off x="4810125" y="4500562"/>
              <a:ext cx="4295775" cy="101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33" y="0"/>
                  </a:moveTo>
                  <a:lnTo>
                    <a:pt x="119733" y="0"/>
                  </a:lnTo>
                  <a:lnTo>
                    <a:pt x="114678" y="3375"/>
                  </a:lnTo>
                  <a:lnTo>
                    <a:pt x="109534" y="7125"/>
                  </a:lnTo>
                  <a:lnTo>
                    <a:pt x="104301" y="11250"/>
                  </a:lnTo>
                  <a:lnTo>
                    <a:pt x="98891" y="15375"/>
                  </a:lnTo>
                  <a:lnTo>
                    <a:pt x="93392" y="20250"/>
                  </a:lnTo>
                  <a:lnTo>
                    <a:pt x="87716" y="25125"/>
                  </a:lnTo>
                  <a:lnTo>
                    <a:pt x="81951" y="30750"/>
                  </a:lnTo>
                  <a:lnTo>
                    <a:pt x="76008" y="36375"/>
                  </a:lnTo>
                  <a:lnTo>
                    <a:pt x="76008" y="36375"/>
                  </a:lnTo>
                  <a:lnTo>
                    <a:pt x="65277" y="47250"/>
                  </a:lnTo>
                  <a:lnTo>
                    <a:pt x="54811" y="57000"/>
                  </a:lnTo>
                  <a:lnTo>
                    <a:pt x="44789" y="66000"/>
                  </a:lnTo>
                  <a:lnTo>
                    <a:pt x="35121" y="74625"/>
                  </a:lnTo>
                  <a:lnTo>
                    <a:pt x="25898" y="82125"/>
                  </a:lnTo>
                  <a:lnTo>
                    <a:pt x="16940" y="88875"/>
                  </a:lnTo>
                  <a:lnTo>
                    <a:pt x="8337" y="95250"/>
                  </a:lnTo>
                  <a:lnTo>
                    <a:pt x="0" y="100875"/>
                  </a:lnTo>
                  <a:lnTo>
                    <a:pt x="0" y="100875"/>
                  </a:lnTo>
                  <a:lnTo>
                    <a:pt x="5764" y="104250"/>
                  </a:lnTo>
                  <a:lnTo>
                    <a:pt x="11263" y="107250"/>
                  </a:lnTo>
                  <a:lnTo>
                    <a:pt x="16585" y="109875"/>
                  </a:lnTo>
                  <a:lnTo>
                    <a:pt x="21818" y="112125"/>
                  </a:lnTo>
                  <a:lnTo>
                    <a:pt x="26873" y="114375"/>
                  </a:lnTo>
                  <a:lnTo>
                    <a:pt x="31751" y="115875"/>
                  </a:lnTo>
                  <a:lnTo>
                    <a:pt x="36452" y="117375"/>
                  </a:lnTo>
                  <a:lnTo>
                    <a:pt x="41064" y="118500"/>
                  </a:lnTo>
                  <a:lnTo>
                    <a:pt x="45587" y="119250"/>
                  </a:lnTo>
                  <a:lnTo>
                    <a:pt x="49933" y="119625"/>
                  </a:lnTo>
                  <a:lnTo>
                    <a:pt x="54101" y="120000"/>
                  </a:lnTo>
                  <a:lnTo>
                    <a:pt x="58181" y="120000"/>
                  </a:lnTo>
                  <a:lnTo>
                    <a:pt x="62172" y="119625"/>
                  </a:lnTo>
                  <a:lnTo>
                    <a:pt x="66075" y="119250"/>
                  </a:lnTo>
                  <a:lnTo>
                    <a:pt x="69800" y="118500"/>
                  </a:lnTo>
                  <a:lnTo>
                    <a:pt x="73436" y="117375"/>
                  </a:lnTo>
                  <a:lnTo>
                    <a:pt x="76895" y="116250"/>
                  </a:lnTo>
                  <a:lnTo>
                    <a:pt x="80354" y="114750"/>
                  </a:lnTo>
                  <a:lnTo>
                    <a:pt x="83636" y="112875"/>
                  </a:lnTo>
                  <a:lnTo>
                    <a:pt x="86917" y="111000"/>
                  </a:lnTo>
                  <a:lnTo>
                    <a:pt x="90022" y="108750"/>
                  </a:lnTo>
                  <a:lnTo>
                    <a:pt x="93126" y="106500"/>
                  </a:lnTo>
                  <a:lnTo>
                    <a:pt x="96053" y="103875"/>
                  </a:lnTo>
                  <a:lnTo>
                    <a:pt x="98980" y="101250"/>
                  </a:lnTo>
                  <a:lnTo>
                    <a:pt x="101818" y="98250"/>
                  </a:lnTo>
                  <a:lnTo>
                    <a:pt x="104567" y="95250"/>
                  </a:lnTo>
                  <a:lnTo>
                    <a:pt x="107228" y="91875"/>
                  </a:lnTo>
                  <a:lnTo>
                    <a:pt x="109889" y="88500"/>
                  </a:lnTo>
                  <a:lnTo>
                    <a:pt x="114944" y="81000"/>
                  </a:lnTo>
                  <a:lnTo>
                    <a:pt x="119822" y="73125"/>
                  </a:lnTo>
                  <a:lnTo>
                    <a:pt x="119822" y="73125"/>
                  </a:lnTo>
                  <a:lnTo>
                    <a:pt x="120000" y="72750"/>
                  </a:lnTo>
                  <a:lnTo>
                    <a:pt x="120000" y="7275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9733" y="0"/>
                  </a:lnTo>
                  <a:lnTo>
                    <a:pt x="119733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-309562" y="4318000"/>
              <a:ext cx="8280401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440"/>
                  </a:moveTo>
                  <a:lnTo>
                    <a:pt x="120000" y="112440"/>
                  </a:lnTo>
                  <a:lnTo>
                    <a:pt x="117377" y="110236"/>
                  </a:lnTo>
                  <a:lnTo>
                    <a:pt x="114662" y="108031"/>
                  </a:lnTo>
                  <a:lnTo>
                    <a:pt x="109003" y="102677"/>
                  </a:lnTo>
                  <a:lnTo>
                    <a:pt x="103021" y="96062"/>
                  </a:lnTo>
                  <a:lnTo>
                    <a:pt x="96717" y="88818"/>
                  </a:lnTo>
                  <a:lnTo>
                    <a:pt x="90046" y="80000"/>
                  </a:lnTo>
                  <a:lnTo>
                    <a:pt x="83006" y="70236"/>
                  </a:lnTo>
                  <a:lnTo>
                    <a:pt x="75598" y="58897"/>
                  </a:lnTo>
                  <a:lnTo>
                    <a:pt x="67776" y="46614"/>
                  </a:lnTo>
                  <a:lnTo>
                    <a:pt x="67776" y="46614"/>
                  </a:lnTo>
                  <a:lnTo>
                    <a:pt x="64693" y="41889"/>
                  </a:lnTo>
                  <a:lnTo>
                    <a:pt x="61702" y="37165"/>
                  </a:lnTo>
                  <a:lnTo>
                    <a:pt x="58803" y="33070"/>
                  </a:lnTo>
                  <a:lnTo>
                    <a:pt x="55904" y="28976"/>
                  </a:lnTo>
                  <a:lnTo>
                    <a:pt x="53098" y="25511"/>
                  </a:lnTo>
                  <a:lnTo>
                    <a:pt x="50383" y="22047"/>
                  </a:lnTo>
                  <a:lnTo>
                    <a:pt x="47714" y="18897"/>
                  </a:lnTo>
                  <a:lnTo>
                    <a:pt x="45092" y="16062"/>
                  </a:lnTo>
                  <a:lnTo>
                    <a:pt x="42561" y="13543"/>
                  </a:lnTo>
                  <a:lnTo>
                    <a:pt x="40030" y="11338"/>
                  </a:lnTo>
                  <a:lnTo>
                    <a:pt x="35245" y="7244"/>
                  </a:lnTo>
                  <a:lnTo>
                    <a:pt x="30690" y="4409"/>
                  </a:lnTo>
                  <a:lnTo>
                    <a:pt x="26411" y="2204"/>
                  </a:lnTo>
                  <a:lnTo>
                    <a:pt x="22315" y="629"/>
                  </a:lnTo>
                  <a:lnTo>
                    <a:pt x="18450" y="0"/>
                  </a:lnTo>
                  <a:lnTo>
                    <a:pt x="14815" y="0"/>
                  </a:lnTo>
                  <a:lnTo>
                    <a:pt x="11411" y="629"/>
                  </a:lnTo>
                  <a:lnTo>
                    <a:pt x="8236" y="1574"/>
                  </a:lnTo>
                  <a:lnTo>
                    <a:pt x="5291" y="3149"/>
                  </a:lnTo>
                  <a:lnTo>
                    <a:pt x="2530" y="5039"/>
                  </a:lnTo>
                  <a:lnTo>
                    <a:pt x="0" y="7559"/>
                  </a:lnTo>
                  <a:lnTo>
                    <a:pt x="0" y="7559"/>
                  </a:lnTo>
                  <a:lnTo>
                    <a:pt x="3542" y="10393"/>
                  </a:lnTo>
                  <a:lnTo>
                    <a:pt x="7223" y="13543"/>
                  </a:lnTo>
                  <a:lnTo>
                    <a:pt x="11042" y="17637"/>
                  </a:lnTo>
                  <a:lnTo>
                    <a:pt x="15000" y="22047"/>
                  </a:lnTo>
                  <a:lnTo>
                    <a:pt x="19095" y="27401"/>
                  </a:lnTo>
                  <a:lnTo>
                    <a:pt x="23328" y="33070"/>
                  </a:lnTo>
                  <a:lnTo>
                    <a:pt x="27745" y="39370"/>
                  </a:lnTo>
                  <a:lnTo>
                    <a:pt x="32254" y="46614"/>
                  </a:lnTo>
                  <a:lnTo>
                    <a:pt x="32254" y="46614"/>
                  </a:lnTo>
                  <a:lnTo>
                    <a:pt x="40398" y="59527"/>
                  </a:lnTo>
                  <a:lnTo>
                    <a:pt x="48128" y="70866"/>
                  </a:lnTo>
                  <a:lnTo>
                    <a:pt x="55398" y="81259"/>
                  </a:lnTo>
                  <a:lnTo>
                    <a:pt x="58941" y="85669"/>
                  </a:lnTo>
                  <a:lnTo>
                    <a:pt x="62300" y="90078"/>
                  </a:lnTo>
                  <a:lnTo>
                    <a:pt x="65613" y="94173"/>
                  </a:lnTo>
                  <a:lnTo>
                    <a:pt x="68834" y="97637"/>
                  </a:lnTo>
                  <a:lnTo>
                    <a:pt x="71963" y="101102"/>
                  </a:lnTo>
                  <a:lnTo>
                    <a:pt x="75000" y="104251"/>
                  </a:lnTo>
                  <a:lnTo>
                    <a:pt x="77944" y="106771"/>
                  </a:lnTo>
                  <a:lnTo>
                    <a:pt x="80797" y="109291"/>
                  </a:lnTo>
                  <a:lnTo>
                    <a:pt x="83558" y="111496"/>
                  </a:lnTo>
                  <a:lnTo>
                    <a:pt x="86273" y="113700"/>
                  </a:lnTo>
                  <a:lnTo>
                    <a:pt x="88895" y="115275"/>
                  </a:lnTo>
                  <a:lnTo>
                    <a:pt x="91426" y="116535"/>
                  </a:lnTo>
                  <a:lnTo>
                    <a:pt x="93865" y="117795"/>
                  </a:lnTo>
                  <a:lnTo>
                    <a:pt x="96257" y="118740"/>
                  </a:lnTo>
                  <a:lnTo>
                    <a:pt x="98604" y="119370"/>
                  </a:lnTo>
                  <a:lnTo>
                    <a:pt x="100858" y="120000"/>
                  </a:lnTo>
                  <a:lnTo>
                    <a:pt x="103021" y="120000"/>
                  </a:lnTo>
                  <a:lnTo>
                    <a:pt x="105138" y="120000"/>
                  </a:lnTo>
                  <a:lnTo>
                    <a:pt x="107208" y="119685"/>
                  </a:lnTo>
                  <a:lnTo>
                    <a:pt x="109187" y="119370"/>
                  </a:lnTo>
                  <a:lnTo>
                    <a:pt x="111119" y="118740"/>
                  </a:lnTo>
                  <a:lnTo>
                    <a:pt x="113006" y="117795"/>
                  </a:lnTo>
                  <a:lnTo>
                    <a:pt x="114846" y="116535"/>
                  </a:lnTo>
                  <a:lnTo>
                    <a:pt x="116595" y="115275"/>
                  </a:lnTo>
                  <a:lnTo>
                    <a:pt x="118343" y="114015"/>
                  </a:lnTo>
                  <a:lnTo>
                    <a:pt x="120000" y="112440"/>
                  </a:lnTo>
                  <a:lnTo>
                    <a:pt x="120000" y="112440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90" name="Shape 90"/>
            <p:cNvSpPr/>
            <p:nvPr/>
          </p:nvSpPr>
          <p:spPr>
            <a:xfrm>
              <a:off x="3175" y="4335462"/>
              <a:ext cx="8166099" cy="11017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103"/>
                  </a:moveTo>
                  <a:lnTo>
                    <a:pt x="0" y="12103"/>
                  </a:lnTo>
                  <a:lnTo>
                    <a:pt x="419" y="11412"/>
                  </a:lnTo>
                  <a:lnTo>
                    <a:pt x="1679" y="9682"/>
                  </a:lnTo>
                  <a:lnTo>
                    <a:pt x="3825" y="7262"/>
                  </a:lnTo>
                  <a:lnTo>
                    <a:pt x="5225" y="5878"/>
                  </a:lnTo>
                  <a:lnTo>
                    <a:pt x="6858" y="4495"/>
                  </a:lnTo>
                  <a:lnTo>
                    <a:pt x="8678" y="3458"/>
                  </a:lnTo>
                  <a:lnTo>
                    <a:pt x="10777" y="2420"/>
                  </a:lnTo>
                  <a:lnTo>
                    <a:pt x="13063" y="1383"/>
                  </a:lnTo>
                  <a:lnTo>
                    <a:pt x="15629" y="691"/>
                  </a:lnTo>
                  <a:lnTo>
                    <a:pt x="18429" y="345"/>
                  </a:lnTo>
                  <a:lnTo>
                    <a:pt x="21461" y="0"/>
                  </a:lnTo>
                  <a:lnTo>
                    <a:pt x="24727" y="345"/>
                  </a:lnTo>
                  <a:lnTo>
                    <a:pt x="28227" y="1037"/>
                  </a:lnTo>
                  <a:lnTo>
                    <a:pt x="32006" y="2420"/>
                  </a:lnTo>
                  <a:lnTo>
                    <a:pt x="36018" y="4149"/>
                  </a:lnTo>
                  <a:lnTo>
                    <a:pt x="40264" y="6916"/>
                  </a:lnTo>
                  <a:lnTo>
                    <a:pt x="44790" y="10028"/>
                  </a:lnTo>
                  <a:lnTo>
                    <a:pt x="49595" y="13832"/>
                  </a:lnTo>
                  <a:lnTo>
                    <a:pt x="54634" y="18328"/>
                  </a:lnTo>
                  <a:lnTo>
                    <a:pt x="59953" y="23861"/>
                  </a:lnTo>
                  <a:lnTo>
                    <a:pt x="65505" y="30086"/>
                  </a:lnTo>
                  <a:lnTo>
                    <a:pt x="71337" y="37348"/>
                  </a:lnTo>
                  <a:lnTo>
                    <a:pt x="77449" y="45994"/>
                  </a:lnTo>
                  <a:lnTo>
                    <a:pt x="83841" y="55331"/>
                  </a:lnTo>
                  <a:lnTo>
                    <a:pt x="90513" y="65706"/>
                  </a:lnTo>
                  <a:lnTo>
                    <a:pt x="97465" y="77463"/>
                  </a:lnTo>
                  <a:lnTo>
                    <a:pt x="104696" y="90259"/>
                  </a:lnTo>
                  <a:lnTo>
                    <a:pt x="112208" y="104438"/>
                  </a:lnTo>
                  <a:lnTo>
                    <a:pt x="120000" y="12000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91" name="Shape 91"/>
            <p:cNvSpPr/>
            <p:nvPr/>
          </p:nvSpPr>
          <p:spPr>
            <a:xfrm>
              <a:off x="4156075" y="4316412"/>
              <a:ext cx="4940299" cy="927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999"/>
                  </a:moveTo>
                  <a:lnTo>
                    <a:pt x="0" y="119999"/>
                  </a:lnTo>
                  <a:lnTo>
                    <a:pt x="3470" y="115068"/>
                  </a:lnTo>
                  <a:lnTo>
                    <a:pt x="12956" y="102328"/>
                  </a:lnTo>
                  <a:lnTo>
                    <a:pt x="19511" y="93698"/>
                  </a:lnTo>
                  <a:lnTo>
                    <a:pt x="27069" y="84246"/>
                  </a:lnTo>
                  <a:lnTo>
                    <a:pt x="35475" y="73972"/>
                  </a:lnTo>
                  <a:lnTo>
                    <a:pt x="44498" y="62876"/>
                  </a:lnTo>
                  <a:lnTo>
                    <a:pt x="54061" y="52191"/>
                  </a:lnTo>
                  <a:lnTo>
                    <a:pt x="63856" y="41506"/>
                  </a:lnTo>
                  <a:lnTo>
                    <a:pt x="73881" y="31643"/>
                  </a:lnTo>
                  <a:lnTo>
                    <a:pt x="83830" y="22191"/>
                  </a:lnTo>
                  <a:lnTo>
                    <a:pt x="88766" y="18082"/>
                  </a:lnTo>
                  <a:lnTo>
                    <a:pt x="93547" y="13972"/>
                  </a:lnTo>
                  <a:lnTo>
                    <a:pt x="98329" y="10684"/>
                  </a:lnTo>
                  <a:lnTo>
                    <a:pt x="102956" y="7397"/>
                  </a:lnTo>
                  <a:lnTo>
                    <a:pt x="107506" y="4931"/>
                  </a:lnTo>
                  <a:lnTo>
                    <a:pt x="111825" y="2876"/>
                  </a:lnTo>
                  <a:lnTo>
                    <a:pt x="115989" y="1232"/>
                  </a:lnTo>
                  <a:lnTo>
                    <a:pt x="120000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-3905250" y="4294187"/>
              <a:ext cx="13011149" cy="1892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1" y="51543"/>
                  </a:moveTo>
                  <a:lnTo>
                    <a:pt x="119941" y="51543"/>
                  </a:lnTo>
                  <a:lnTo>
                    <a:pt x="118828" y="54563"/>
                  </a:lnTo>
                  <a:lnTo>
                    <a:pt x="117715" y="57382"/>
                  </a:lnTo>
                  <a:lnTo>
                    <a:pt x="116544" y="60000"/>
                  </a:lnTo>
                  <a:lnTo>
                    <a:pt x="115344" y="62416"/>
                  </a:lnTo>
                  <a:lnTo>
                    <a:pt x="114114" y="64832"/>
                  </a:lnTo>
                  <a:lnTo>
                    <a:pt x="112825" y="67046"/>
                  </a:lnTo>
                  <a:lnTo>
                    <a:pt x="111508" y="68859"/>
                  </a:lnTo>
                  <a:lnTo>
                    <a:pt x="110131" y="70671"/>
                  </a:lnTo>
                  <a:lnTo>
                    <a:pt x="108696" y="72281"/>
                  </a:lnTo>
                  <a:lnTo>
                    <a:pt x="107203" y="73489"/>
                  </a:lnTo>
                  <a:lnTo>
                    <a:pt x="105651" y="74697"/>
                  </a:lnTo>
                  <a:lnTo>
                    <a:pt x="104040" y="75503"/>
                  </a:lnTo>
                  <a:lnTo>
                    <a:pt x="102371" y="76308"/>
                  </a:lnTo>
                  <a:lnTo>
                    <a:pt x="100614" y="76711"/>
                  </a:lnTo>
                  <a:lnTo>
                    <a:pt x="98799" y="76711"/>
                  </a:lnTo>
                  <a:lnTo>
                    <a:pt x="96896" y="76510"/>
                  </a:lnTo>
                  <a:lnTo>
                    <a:pt x="94904" y="76107"/>
                  </a:lnTo>
                  <a:lnTo>
                    <a:pt x="92855" y="75503"/>
                  </a:lnTo>
                  <a:lnTo>
                    <a:pt x="90717" y="74496"/>
                  </a:lnTo>
                  <a:lnTo>
                    <a:pt x="88462" y="73087"/>
                  </a:lnTo>
                  <a:lnTo>
                    <a:pt x="86120" y="71476"/>
                  </a:lnTo>
                  <a:lnTo>
                    <a:pt x="83689" y="69463"/>
                  </a:lnTo>
                  <a:lnTo>
                    <a:pt x="81171" y="67248"/>
                  </a:lnTo>
                  <a:lnTo>
                    <a:pt x="78535" y="64630"/>
                  </a:lnTo>
                  <a:lnTo>
                    <a:pt x="75783" y="61610"/>
                  </a:lnTo>
                  <a:lnTo>
                    <a:pt x="72942" y="58187"/>
                  </a:lnTo>
                  <a:lnTo>
                    <a:pt x="69956" y="54362"/>
                  </a:lnTo>
                  <a:lnTo>
                    <a:pt x="66881" y="50335"/>
                  </a:lnTo>
                  <a:lnTo>
                    <a:pt x="63660" y="45704"/>
                  </a:lnTo>
                  <a:lnTo>
                    <a:pt x="60351" y="40872"/>
                  </a:lnTo>
                  <a:lnTo>
                    <a:pt x="56896" y="35637"/>
                  </a:lnTo>
                  <a:lnTo>
                    <a:pt x="53294" y="29798"/>
                  </a:lnTo>
                  <a:lnTo>
                    <a:pt x="53294" y="29798"/>
                  </a:lnTo>
                  <a:lnTo>
                    <a:pt x="49721" y="24161"/>
                  </a:lnTo>
                  <a:lnTo>
                    <a:pt x="46266" y="19328"/>
                  </a:lnTo>
                  <a:lnTo>
                    <a:pt x="42957" y="14899"/>
                  </a:lnTo>
                  <a:lnTo>
                    <a:pt x="39795" y="11275"/>
                  </a:lnTo>
                  <a:lnTo>
                    <a:pt x="36778" y="8255"/>
                  </a:lnTo>
                  <a:lnTo>
                    <a:pt x="33879" y="5637"/>
                  </a:lnTo>
                  <a:lnTo>
                    <a:pt x="31127" y="3624"/>
                  </a:lnTo>
                  <a:lnTo>
                    <a:pt x="28521" y="2013"/>
                  </a:lnTo>
                  <a:lnTo>
                    <a:pt x="26002" y="1006"/>
                  </a:lnTo>
                  <a:lnTo>
                    <a:pt x="23660" y="201"/>
                  </a:lnTo>
                  <a:lnTo>
                    <a:pt x="21405" y="0"/>
                  </a:lnTo>
                  <a:lnTo>
                    <a:pt x="19297" y="0"/>
                  </a:lnTo>
                  <a:lnTo>
                    <a:pt x="17306" y="402"/>
                  </a:lnTo>
                  <a:lnTo>
                    <a:pt x="15431" y="1006"/>
                  </a:lnTo>
                  <a:lnTo>
                    <a:pt x="13674" y="2013"/>
                  </a:lnTo>
                  <a:lnTo>
                    <a:pt x="12035" y="3020"/>
                  </a:lnTo>
                  <a:lnTo>
                    <a:pt x="10483" y="4429"/>
                  </a:lnTo>
                  <a:lnTo>
                    <a:pt x="9077" y="5838"/>
                  </a:lnTo>
                  <a:lnTo>
                    <a:pt x="7759" y="7449"/>
                  </a:lnTo>
                  <a:lnTo>
                    <a:pt x="6588" y="9261"/>
                  </a:lnTo>
                  <a:lnTo>
                    <a:pt x="5475" y="10872"/>
                  </a:lnTo>
                  <a:lnTo>
                    <a:pt x="4509" y="12684"/>
                  </a:lnTo>
                  <a:lnTo>
                    <a:pt x="3631" y="14496"/>
                  </a:lnTo>
                  <a:lnTo>
                    <a:pt x="2840" y="16107"/>
                  </a:lnTo>
                  <a:lnTo>
                    <a:pt x="2166" y="17718"/>
                  </a:lnTo>
                  <a:lnTo>
                    <a:pt x="1581" y="19328"/>
                  </a:lnTo>
                  <a:lnTo>
                    <a:pt x="702" y="21744"/>
                  </a:lnTo>
                  <a:lnTo>
                    <a:pt x="175" y="23557"/>
                  </a:lnTo>
                  <a:lnTo>
                    <a:pt x="0" y="24161"/>
                  </a:lnTo>
                  <a:lnTo>
                    <a:pt x="0" y="120000"/>
                  </a:lnTo>
                  <a:lnTo>
                    <a:pt x="119941" y="120000"/>
                  </a:lnTo>
                  <a:lnTo>
                    <a:pt x="119941" y="120000"/>
                  </a:lnTo>
                  <a:lnTo>
                    <a:pt x="120000" y="119395"/>
                  </a:lnTo>
                  <a:lnTo>
                    <a:pt x="120000" y="119395"/>
                  </a:lnTo>
                  <a:lnTo>
                    <a:pt x="120000" y="51342"/>
                  </a:lnTo>
                  <a:lnTo>
                    <a:pt x="120000" y="51342"/>
                  </a:lnTo>
                  <a:lnTo>
                    <a:pt x="119941" y="51543"/>
                  </a:lnTo>
                  <a:lnTo>
                    <a:pt x="119941" y="51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</p:grp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799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Galdeano"/>
              <a:buNone/>
              <a:defRPr sz="3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4651962" y="1828800"/>
            <a:ext cx="3904076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marR="0" lvl="0" indent="-134620" algn="l" rtl="0">
              <a:spcBef>
                <a:spcPts val="440"/>
              </a:spcBef>
              <a:buClr>
                <a:schemeClr val="lt1"/>
              </a:buClr>
              <a:buSzPct val="1000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57162" algn="l" rtl="0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19062" algn="l" rtl="0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29539" algn="l" rtl="0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066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092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117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016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228600" y="228600"/>
            <a:ext cx="8695944" cy="6035039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grpSp>
        <p:nvGrpSpPr>
          <p:cNvPr id="97" name="Shape 97"/>
          <p:cNvGrpSpPr/>
          <p:nvPr/>
        </p:nvGrpSpPr>
        <p:grpSpPr>
          <a:xfrm>
            <a:off x="211664" y="5353963"/>
            <a:ext cx="8723376" cy="1331580"/>
            <a:chOff x="-3905250" y="4294187"/>
            <a:chExt cx="13011150" cy="1892300"/>
          </a:xfrm>
        </p:grpSpPr>
        <p:sp>
          <p:nvSpPr>
            <p:cNvPr id="98" name="Shape 98"/>
            <p:cNvSpPr/>
            <p:nvPr/>
          </p:nvSpPr>
          <p:spPr>
            <a:xfrm>
              <a:off x="4810125" y="4500562"/>
              <a:ext cx="4295775" cy="101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33" y="0"/>
                  </a:moveTo>
                  <a:lnTo>
                    <a:pt x="119733" y="0"/>
                  </a:lnTo>
                  <a:lnTo>
                    <a:pt x="114678" y="3375"/>
                  </a:lnTo>
                  <a:lnTo>
                    <a:pt x="109534" y="7125"/>
                  </a:lnTo>
                  <a:lnTo>
                    <a:pt x="104301" y="11250"/>
                  </a:lnTo>
                  <a:lnTo>
                    <a:pt x="98891" y="15375"/>
                  </a:lnTo>
                  <a:lnTo>
                    <a:pt x="93392" y="20250"/>
                  </a:lnTo>
                  <a:lnTo>
                    <a:pt x="87716" y="25125"/>
                  </a:lnTo>
                  <a:lnTo>
                    <a:pt x="81951" y="30750"/>
                  </a:lnTo>
                  <a:lnTo>
                    <a:pt x="76008" y="36375"/>
                  </a:lnTo>
                  <a:lnTo>
                    <a:pt x="76008" y="36375"/>
                  </a:lnTo>
                  <a:lnTo>
                    <a:pt x="65277" y="47250"/>
                  </a:lnTo>
                  <a:lnTo>
                    <a:pt x="54811" y="57000"/>
                  </a:lnTo>
                  <a:lnTo>
                    <a:pt x="44789" y="66000"/>
                  </a:lnTo>
                  <a:lnTo>
                    <a:pt x="35121" y="74625"/>
                  </a:lnTo>
                  <a:lnTo>
                    <a:pt x="25898" y="82125"/>
                  </a:lnTo>
                  <a:lnTo>
                    <a:pt x="16940" y="88875"/>
                  </a:lnTo>
                  <a:lnTo>
                    <a:pt x="8337" y="95250"/>
                  </a:lnTo>
                  <a:lnTo>
                    <a:pt x="0" y="100875"/>
                  </a:lnTo>
                  <a:lnTo>
                    <a:pt x="0" y="100875"/>
                  </a:lnTo>
                  <a:lnTo>
                    <a:pt x="5764" y="104250"/>
                  </a:lnTo>
                  <a:lnTo>
                    <a:pt x="11263" y="107250"/>
                  </a:lnTo>
                  <a:lnTo>
                    <a:pt x="16585" y="109875"/>
                  </a:lnTo>
                  <a:lnTo>
                    <a:pt x="21818" y="112125"/>
                  </a:lnTo>
                  <a:lnTo>
                    <a:pt x="26873" y="114375"/>
                  </a:lnTo>
                  <a:lnTo>
                    <a:pt x="31751" y="115875"/>
                  </a:lnTo>
                  <a:lnTo>
                    <a:pt x="36452" y="117375"/>
                  </a:lnTo>
                  <a:lnTo>
                    <a:pt x="41064" y="118500"/>
                  </a:lnTo>
                  <a:lnTo>
                    <a:pt x="45587" y="119250"/>
                  </a:lnTo>
                  <a:lnTo>
                    <a:pt x="49933" y="119625"/>
                  </a:lnTo>
                  <a:lnTo>
                    <a:pt x="54101" y="120000"/>
                  </a:lnTo>
                  <a:lnTo>
                    <a:pt x="58181" y="120000"/>
                  </a:lnTo>
                  <a:lnTo>
                    <a:pt x="62172" y="119625"/>
                  </a:lnTo>
                  <a:lnTo>
                    <a:pt x="66075" y="119250"/>
                  </a:lnTo>
                  <a:lnTo>
                    <a:pt x="69800" y="118500"/>
                  </a:lnTo>
                  <a:lnTo>
                    <a:pt x="73436" y="117375"/>
                  </a:lnTo>
                  <a:lnTo>
                    <a:pt x="76895" y="116250"/>
                  </a:lnTo>
                  <a:lnTo>
                    <a:pt x="80354" y="114750"/>
                  </a:lnTo>
                  <a:lnTo>
                    <a:pt x="83636" y="112875"/>
                  </a:lnTo>
                  <a:lnTo>
                    <a:pt x="86917" y="111000"/>
                  </a:lnTo>
                  <a:lnTo>
                    <a:pt x="90022" y="108750"/>
                  </a:lnTo>
                  <a:lnTo>
                    <a:pt x="93126" y="106500"/>
                  </a:lnTo>
                  <a:lnTo>
                    <a:pt x="96053" y="103875"/>
                  </a:lnTo>
                  <a:lnTo>
                    <a:pt x="98980" y="101250"/>
                  </a:lnTo>
                  <a:lnTo>
                    <a:pt x="101818" y="98250"/>
                  </a:lnTo>
                  <a:lnTo>
                    <a:pt x="104567" y="95250"/>
                  </a:lnTo>
                  <a:lnTo>
                    <a:pt x="107228" y="91875"/>
                  </a:lnTo>
                  <a:lnTo>
                    <a:pt x="109889" y="88500"/>
                  </a:lnTo>
                  <a:lnTo>
                    <a:pt x="114944" y="81000"/>
                  </a:lnTo>
                  <a:lnTo>
                    <a:pt x="119822" y="73125"/>
                  </a:lnTo>
                  <a:lnTo>
                    <a:pt x="119822" y="73125"/>
                  </a:lnTo>
                  <a:lnTo>
                    <a:pt x="120000" y="72750"/>
                  </a:lnTo>
                  <a:lnTo>
                    <a:pt x="120000" y="7275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9733" y="0"/>
                  </a:lnTo>
                  <a:lnTo>
                    <a:pt x="119733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99" name="Shape 99"/>
            <p:cNvSpPr/>
            <p:nvPr/>
          </p:nvSpPr>
          <p:spPr>
            <a:xfrm>
              <a:off x="-309562" y="4318000"/>
              <a:ext cx="8280401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440"/>
                  </a:moveTo>
                  <a:lnTo>
                    <a:pt x="120000" y="112440"/>
                  </a:lnTo>
                  <a:lnTo>
                    <a:pt x="117377" y="110236"/>
                  </a:lnTo>
                  <a:lnTo>
                    <a:pt x="114662" y="108031"/>
                  </a:lnTo>
                  <a:lnTo>
                    <a:pt x="109003" y="102677"/>
                  </a:lnTo>
                  <a:lnTo>
                    <a:pt x="103021" y="96062"/>
                  </a:lnTo>
                  <a:lnTo>
                    <a:pt x="96717" y="88818"/>
                  </a:lnTo>
                  <a:lnTo>
                    <a:pt x="90046" y="80000"/>
                  </a:lnTo>
                  <a:lnTo>
                    <a:pt x="83006" y="70236"/>
                  </a:lnTo>
                  <a:lnTo>
                    <a:pt x="75598" y="58897"/>
                  </a:lnTo>
                  <a:lnTo>
                    <a:pt x="67776" y="46614"/>
                  </a:lnTo>
                  <a:lnTo>
                    <a:pt x="67776" y="46614"/>
                  </a:lnTo>
                  <a:lnTo>
                    <a:pt x="64693" y="41889"/>
                  </a:lnTo>
                  <a:lnTo>
                    <a:pt x="61702" y="37165"/>
                  </a:lnTo>
                  <a:lnTo>
                    <a:pt x="58803" y="33070"/>
                  </a:lnTo>
                  <a:lnTo>
                    <a:pt x="55904" y="28976"/>
                  </a:lnTo>
                  <a:lnTo>
                    <a:pt x="53098" y="25511"/>
                  </a:lnTo>
                  <a:lnTo>
                    <a:pt x="50383" y="22047"/>
                  </a:lnTo>
                  <a:lnTo>
                    <a:pt x="47714" y="18897"/>
                  </a:lnTo>
                  <a:lnTo>
                    <a:pt x="45092" y="16062"/>
                  </a:lnTo>
                  <a:lnTo>
                    <a:pt x="42561" y="13543"/>
                  </a:lnTo>
                  <a:lnTo>
                    <a:pt x="40030" y="11338"/>
                  </a:lnTo>
                  <a:lnTo>
                    <a:pt x="35245" y="7244"/>
                  </a:lnTo>
                  <a:lnTo>
                    <a:pt x="30690" y="4409"/>
                  </a:lnTo>
                  <a:lnTo>
                    <a:pt x="26411" y="2204"/>
                  </a:lnTo>
                  <a:lnTo>
                    <a:pt x="22315" y="629"/>
                  </a:lnTo>
                  <a:lnTo>
                    <a:pt x="18450" y="0"/>
                  </a:lnTo>
                  <a:lnTo>
                    <a:pt x="14815" y="0"/>
                  </a:lnTo>
                  <a:lnTo>
                    <a:pt x="11411" y="629"/>
                  </a:lnTo>
                  <a:lnTo>
                    <a:pt x="8236" y="1574"/>
                  </a:lnTo>
                  <a:lnTo>
                    <a:pt x="5291" y="3149"/>
                  </a:lnTo>
                  <a:lnTo>
                    <a:pt x="2530" y="5039"/>
                  </a:lnTo>
                  <a:lnTo>
                    <a:pt x="0" y="7559"/>
                  </a:lnTo>
                  <a:lnTo>
                    <a:pt x="0" y="7559"/>
                  </a:lnTo>
                  <a:lnTo>
                    <a:pt x="3542" y="10393"/>
                  </a:lnTo>
                  <a:lnTo>
                    <a:pt x="7223" y="13543"/>
                  </a:lnTo>
                  <a:lnTo>
                    <a:pt x="11042" y="17637"/>
                  </a:lnTo>
                  <a:lnTo>
                    <a:pt x="15000" y="22047"/>
                  </a:lnTo>
                  <a:lnTo>
                    <a:pt x="19095" y="27401"/>
                  </a:lnTo>
                  <a:lnTo>
                    <a:pt x="23328" y="33070"/>
                  </a:lnTo>
                  <a:lnTo>
                    <a:pt x="27745" y="39370"/>
                  </a:lnTo>
                  <a:lnTo>
                    <a:pt x="32254" y="46614"/>
                  </a:lnTo>
                  <a:lnTo>
                    <a:pt x="32254" y="46614"/>
                  </a:lnTo>
                  <a:lnTo>
                    <a:pt x="40398" y="59527"/>
                  </a:lnTo>
                  <a:lnTo>
                    <a:pt x="48128" y="70866"/>
                  </a:lnTo>
                  <a:lnTo>
                    <a:pt x="55398" y="81259"/>
                  </a:lnTo>
                  <a:lnTo>
                    <a:pt x="58941" y="85669"/>
                  </a:lnTo>
                  <a:lnTo>
                    <a:pt x="62300" y="90078"/>
                  </a:lnTo>
                  <a:lnTo>
                    <a:pt x="65613" y="94173"/>
                  </a:lnTo>
                  <a:lnTo>
                    <a:pt x="68834" y="97637"/>
                  </a:lnTo>
                  <a:lnTo>
                    <a:pt x="71963" y="101102"/>
                  </a:lnTo>
                  <a:lnTo>
                    <a:pt x="75000" y="104251"/>
                  </a:lnTo>
                  <a:lnTo>
                    <a:pt x="77944" y="106771"/>
                  </a:lnTo>
                  <a:lnTo>
                    <a:pt x="80797" y="109291"/>
                  </a:lnTo>
                  <a:lnTo>
                    <a:pt x="83558" y="111496"/>
                  </a:lnTo>
                  <a:lnTo>
                    <a:pt x="86273" y="113700"/>
                  </a:lnTo>
                  <a:lnTo>
                    <a:pt x="88895" y="115275"/>
                  </a:lnTo>
                  <a:lnTo>
                    <a:pt x="91426" y="116535"/>
                  </a:lnTo>
                  <a:lnTo>
                    <a:pt x="93865" y="117795"/>
                  </a:lnTo>
                  <a:lnTo>
                    <a:pt x="96257" y="118740"/>
                  </a:lnTo>
                  <a:lnTo>
                    <a:pt x="98604" y="119370"/>
                  </a:lnTo>
                  <a:lnTo>
                    <a:pt x="100858" y="120000"/>
                  </a:lnTo>
                  <a:lnTo>
                    <a:pt x="103021" y="120000"/>
                  </a:lnTo>
                  <a:lnTo>
                    <a:pt x="105138" y="120000"/>
                  </a:lnTo>
                  <a:lnTo>
                    <a:pt x="107208" y="119685"/>
                  </a:lnTo>
                  <a:lnTo>
                    <a:pt x="109187" y="119370"/>
                  </a:lnTo>
                  <a:lnTo>
                    <a:pt x="111119" y="118740"/>
                  </a:lnTo>
                  <a:lnTo>
                    <a:pt x="113006" y="117795"/>
                  </a:lnTo>
                  <a:lnTo>
                    <a:pt x="114846" y="116535"/>
                  </a:lnTo>
                  <a:lnTo>
                    <a:pt x="116595" y="115275"/>
                  </a:lnTo>
                  <a:lnTo>
                    <a:pt x="118343" y="114015"/>
                  </a:lnTo>
                  <a:lnTo>
                    <a:pt x="120000" y="112440"/>
                  </a:lnTo>
                  <a:lnTo>
                    <a:pt x="120000" y="112440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3175" y="4335462"/>
              <a:ext cx="8166099" cy="11017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103"/>
                  </a:moveTo>
                  <a:lnTo>
                    <a:pt x="0" y="12103"/>
                  </a:lnTo>
                  <a:lnTo>
                    <a:pt x="419" y="11412"/>
                  </a:lnTo>
                  <a:lnTo>
                    <a:pt x="1679" y="9682"/>
                  </a:lnTo>
                  <a:lnTo>
                    <a:pt x="3825" y="7262"/>
                  </a:lnTo>
                  <a:lnTo>
                    <a:pt x="5225" y="5878"/>
                  </a:lnTo>
                  <a:lnTo>
                    <a:pt x="6858" y="4495"/>
                  </a:lnTo>
                  <a:lnTo>
                    <a:pt x="8678" y="3458"/>
                  </a:lnTo>
                  <a:lnTo>
                    <a:pt x="10777" y="2420"/>
                  </a:lnTo>
                  <a:lnTo>
                    <a:pt x="13063" y="1383"/>
                  </a:lnTo>
                  <a:lnTo>
                    <a:pt x="15629" y="691"/>
                  </a:lnTo>
                  <a:lnTo>
                    <a:pt x="18429" y="345"/>
                  </a:lnTo>
                  <a:lnTo>
                    <a:pt x="21461" y="0"/>
                  </a:lnTo>
                  <a:lnTo>
                    <a:pt x="24727" y="345"/>
                  </a:lnTo>
                  <a:lnTo>
                    <a:pt x="28227" y="1037"/>
                  </a:lnTo>
                  <a:lnTo>
                    <a:pt x="32006" y="2420"/>
                  </a:lnTo>
                  <a:lnTo>
                    <a:pt x="36018" y="4149"/>
                  </a:lnTo>
                  <a:lnTo>
                    <a:pt x="40264" y="6916"/>
                  </a:lnTo>
                  <a:lnTo>
                    <a:pt x="44790" y="10028"/>
                  </a:lnTo>
                  <a:lnTo>
                    <a:pt x="49595" y="13832"/>
                  </a:lnTo>
                  <a:lnTo>
                    <a:pt x="54634" y="18328"/>
                  </a:lnTo>
                  <a:lnTo>
                    <a:pt x="59953" y="23861"/>
                  </a:lnTo>
                  <a:lnTo>
                    <a:pt x="65505" y="30086"/>
                  </a:lnTo>
                  <a:lnTo>
                    <a:pt x="71337" y="37348"/>
                  </a:lnTo>
                  <a:lnTo>
                    <a:pt x="77449" y="45994"/>
                  </a:lnTo>
                  <a:lnTo>
                    <a:pt x="83841" y="55331"/>
                  </a:lnTo>
                  <a:lnTo>
                    <a:pt x="90513" y="65706"/>
                  </a:lnTo>
                  <a:lnTo>
                    <a:pt x="97465" y="77463"/>
                  </a:lnTo>
                  <a:lnTo>
                    <a:pt x="104696" y="90259"/>
                  </a:lnTo>
                  <a:lnTo>
                    <a:pt x="112208" y="104438"/>
                  </a:lnTo>
                  <a:lnTo>
                    <a:pt x="120000" y="12000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>
              <a:off x="4156075" y="4316412"/>
              <a:ext cx="4940299" cy="927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999"/>
                  </a:moveTo>
                  <a:lnTo>
                    <a:pt x="0" y="119999"/>
                  </a:lnTo>
                  <a:lnTo>
                    <a:pt x="3470" y="115068"/>
                  </a:lnTo>
                  <a:lnTo>
                    <a:pt x="12956" y="102328"/>
                  </a:lnTo>
                  <a:lnTo>
                    <a:pt x="19511" y="93698"/>
                  </a:lnTo>
                  <a:lnTo>
                    <a:pt x="27069" y="84246"/>
                  </a:lnTo>
                  <a:lnTo>
                    <a:pt x="35475" y="73972"/>
                  </a:lnTo>
                  <a:lnTo>
                    <a:pt x="44498" y="62876"/>
                  </a:lnTo>
                  <a:lnTo>
                    <a:pt x="54061" y="52191"/>
                  </a:lnTo>
                  <a:lnTo>
                    <a:pt x="63856" y="41506"/>
                  </a:lnTo>
                  <a:lnTo>
                    <a:pt x="73881" y="31643"/>
                  </a:lnTo>
                  <a:lnTo>
                    <a:pt x="83830" y="22191"/>
                  </a:lnTo>
                  <a:lnTo>
                    <a:pt x="88766" y="18082"/>
                  </a:lnTo>
                  <a:lnTo>
                    <a:pt x="93547" y="13972"/>
                  </a:lnTo>
                  <a:lnTo>
                    <a:pt x="98329" y="10684"/>
                  </a:lnTo>
                  <a:lnTo>
                    <a:pt x="102956" y="7397"/>
                  </a:lnTo>
                  <a:lnTo>
                    <a:pt x="107506" y="4931"/>
                  </a:lnTo>
                  <a:lnTo>
                    <a:pt x="111825" y="2876"/>
                  </a:lnTo>
                  <a:lnTo>
                    <a:pt x="115989" y="1232"/>
                  </a:lnTo>
                  <a:lnTo>
                    <a:pt x="120000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-3905250" y="4294187"/>
              <a:ext cx="13011149" cy="1892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1" y="51543"/>
                  </a:moveTo>
                  <a:lnTo>
                    <a:pt x="119941" y="51543"/>
                  </a:lnTo>
                  <a:lnTo>
                    <a:pt x="118828" y="54563"/>
                  </a:lnTo>
                  <a:lnTo>
                    <a:pt x="117715" y="57382"/>
                  </a:lnTo>
                  <a:lnTo>
                    <a:pt x="116544" y="60000"/>
                  </a:lnTo>
                  <a:lnTo>
                    <a:pt x="115344" y="62416"/>
                  </a:lnTo>
                  <a:lnTo>
                    <a:pt x="114114" y="64832"/>
                  </a:lnTo>
                  <a:lnTo>
                    <a:pt x="112825" y="67046"/>
                  </a:lnTo>
                  <a:lnTo>
                    <a:pt x="111508" y="68859"/>
                  </a:lnTo>
                  <a:lnTo>
                    <a:pt x="110131" y="70671"/>
                  </a:lnTo>
                  <a:lnTo>
                    <a:pt x="108696" y="72281"/>
                  </a:lnTo>
                  <a:lnTo>
                    <a:pt x="107203" y="73489"/>
                  </a:lnTo>
                  <a:lnTo>
                    <a:pt x="105651" y="74697"/>
                  </a:lnTo>
                  <a:lnTo>
                    <a:pt x="104040" y="75503"/>
                  </a:lnTo>
                  <a:lnTo>
                    <a:pt x="102371" y="76308"/>
                  </a:lnTo>
                  <a:lnTo>
                    <a:pt x="100614" y="76711"/>
                  </a:lnTo>
                  <a:lnTo>
                    <a:pt x="98799" y="76711"/>
                  </a:lnTo>
                  <a:lnTo>
                    <a:pt x="96896" y="76510"/>
                  </a:lnTo>
                  <a:lnTo>
                    <a:pt x="94904" y="76107"/>
                  </a:lnTo>
                  <a:lnTo>
                    <a:pt x="92855" y="75503"/>
                  </a:lnTo>
                  <a:lnTo>
                    <a:pt x="90717" y="74496"/>
                  </a:lnTo>
                  <a:lnTo>
                    <a:pt x="88462" y="73087"/>
                  </a:lnTo>
                  <a:lnTo>
                    <a:pt x="86120" y="71476"/>
                  </a:lnTo>
                  <a:lnTo>
                    <a:pt x="83689" y="69463"/>
                  </a:lnTo>
                  <a:lnTo>
                    <a:pt x="81171" y="67248"/>
                  </a:lnTo>
                  <a:lnTo>
                    <a:pt x="78535" y="64630"/>
                  </a:lnTo>
                  <a:lnTo>
                    <a:pt x="75783" y="61610"/>
                  </a:lnTo>
                  <a:lnTo>
                    <a:pt x="72942" y="58187"/>
                  </a:lnTo>
                  <a:lnTo>
                    <a:pt x="69956" y="54362"/>
                  </a:lnTo>
                  <a:lnTo>
                    <a:pt x="66881" y="50335"/>
                  </a:lnTo>
                  <a:lnTo>
                    <a:pt x="63660" y="45704"/>
                  </a:lnTo>
                  <a:lnTo>
                    <a:pt x="60351" y="40872"/>
                  </a:lnTo>
                  <a:lnTo>
                    <a:pt x="56896" y="35637"/>
                  </a:lnTo>
                  <a:lnTo>
                    <a:pt x="53294" y="29798"/>
                  </a:lnTo>
                  <a:lnTo>
                    <a:pt x="53294" y="29798"/>
                  </a:lnTo>
                  <a:lnTo>
                    <a:pt x="49721" y="24161"/>
                  </a:lnTo>
                  <a:lnTo>
                    <a:pt x="46266" y="19328"/>
                  </a:lnTo>
                  <a:lnTo>
                    <a:pt x="42957" y="14899"/>
                  </a:lnTo>
                  <a:lnTo>
                    <a:pt x="39795" y="11275"/>
                  </a:lnTo>
                  <a:lnTo>
                    <a:pt x="36778" y="8255"/>
                  </a:lnTo>
                  <a:lnTo>
                    <a:pt x="33879" y="5637"/>
                  </a:lnTo>
                  <a:lnTo>
                    <a:pt x="31127" y="3624"/>
                  </a:lnTo>
                  <a:lnTo>
                    <a:pt x="28521" y="2013"/>
                  </a:lnTo>
                  <a:lnTo>
                    <a:pt x="26002" y="1006"/>
                  </a:lnTo>
                  <a:lnTo>
                    <a:pt x="23660" y="201"/>
                  </a:lnTo>
                  <a:lnTo>
                    <a:pt x="21405" y="0"/>
                  </a:lnTo>
                  <a:lnTo>
                    <a:pt x="19297" y="0"/>
                  </a:lnTo>
                  <a:lnTo>
                    <a:pt x="17306" y="402"/>
                  </a:lnTo>
                  <a:lnTo>
                    <a:pt x="15431" y="1006"/>
                  </a:lnTo>
                  <a:lnTo>
                    <a:pt x="13674" y="2013"/>
                  </a:lnTo>
                  <a:lnTo>
                    <a:pt x="12035" y="3020"/>
                  </a:lnTo>
                  <a:lnTo>
                    <a:pt x="10483" y="4429"/>
                  </a:lnTo>
                  <a:lnTo>
                    <a:pt x="9077" y="5838"/>
                  </a:lnTo>
                  <a:lnTo>
                    <a:pt x="7759" y="7449"/>
                  </a:lnTo>
                  <a:lnTo>
                    <a:pt x="6588" y="9261"/>
                  </a:lnTo>
                  <a:lnTo>
                    <a:pt x="5475" y="10872"/>
                  </a:lnTo>
                  <a:lnTo>
                    <a:pt x="4509" y="12684"/>
                  </a:lnTo>
                  <a:lnTo>
                    <a:pt x="3631" y="14496"/>
                  </a:lnTo>
                  <a:lnTo>
                    <a:pt x="2840" y="16107"/>
                  </a:lnTo>
                  <a:lnTo>
                    <a:pt x="2166" y="17718"/>
                  </a:lnTo>
                  <a:lnTo>
                    <a:pt x="1581" y="19328"/>
                  </a:lnTo>
                  <a:lnTo>
                    <a:pt x="702" y="21744"/>
                  </a:lnTo>
                  <a:lnTo>
                    <a:pt x="175" y="23557"/>
                  </a:lnTo>
                  <a:lnTo>
                    <a:pt x="0" y="24161"/>
                  </a:lnTo>
                  <a:lnTo>
                    <a:pt x="0" y="120000"/>
                  </a:lnTo>
                  <a:lnTo>
                    <a:pt x="119941" y="120000"/>
                  </a:lnTo>
                  <a:lnTo>
                    <a:pt x="119941" y="120000"/>
                  </a:lnTo>
                  <a:lnTo>
                    <a:pt x="120000" y="119395"/>
                  </a:lnTo>
                  <a:lnTo>
                    <a:pt x="120000" y="119395"/>
                  </a:lnTo>
                  <a:lnTo>
                    <a:pt x="120000" y="51342"/>
                  </a:lnTo>
                  <a:lnTo>
                    <a:pt x="120000" y="51342"/>
                  </a:lnTo>
                  <a:lnTo>
                    <a:pt x="119941" y="51543"/>
                  </a:lnTo>
                  <a:lnTo>
                    <a:pt x="119941" y="51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</p:grp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874155" y="338666"/>
            <a:ext cx="3812644" cy="24299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28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868332" y="2785533"/>
            <a:ext cx="3818467" cy="24214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1"/>
              </a:buClr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pic" idx="2"/>
          </p:nvPr>
        </p:nvSpPr>
        <p:spPr>
          <a:xfrm>
            <a:off x="838200" y="1371600"/>
            <a:ext cx="3566159" cy="2926079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stA="30000" endPos="30000" dist="5000" dir="5400000" sy="-100000" algn="bl" rotWithShape="0"/>
          </a:effectLst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1"/>
              </a:buClr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384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44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 rot="5400000">
            <a:off x="2850885" y="696648"/>
            <a:ext cx="3450695" cy="7408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marR="0" lvl="0" indent="-121920" algn="l" rtl="0">
              <a:spcBef>
                <a:spcPts val="4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44462" algn="l" rtl="0">
              <a:spcBef>
                <a:spcPts val="44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06362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143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29539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447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473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498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397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grpSp>
        <p:nvGrpSpPr>
          <p:cNvPr id="120" name="Shape 120"/>
          <p:cNvGrpSpPr/>
          <p:nvPr/>
        </p:nvGrpSpPr>
        <p:grpSpPr>
          <a:xfrm>
            <a:off x="211664" y="714191"/>
            <a:ext cx="8723376" cy="1331580"/>
            <a:chOff x="-3905250" y="4294187"/>
            <a:chExt cx="13011150" cy="1892300"/>
          </a:xfrm>
        </p:grpSpPr>
        <p:sp>
          <p:nvSpPr>
            <p:cNvPr id="121" name="Shape 121"/>
            <p:cNvSpPr/>
            <p:nvPr/>
          </p:nvSpPr>
          <p:spPr>
            <a:xfrm>
              <a:off x="4810125" y="4500562"/>
              <a:ext cx="4295775" cy="101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33" y="0"/>
                  </a:moveTo>
                  <a:lnTo>
                    <a:pt x="119733" y="0"/>
                  </a:lnTo>
                  <a:lnTo>
                    <a:pt x="114678" y="3375"/>
                  </a:lnTo>
                  <a:lnTo>
                    <a:pt x="109534" y="7125"/>
                  </a:lnTo>
                  <a:lnTo>
                    <a:pt x="104301" y="11250"/>
                  </a:lnTo>
                  <a:lnTo>
                    <a:pt x="98891" y="15375"/>
                  </a:lnTo>
                  <a:lnTo>
                    <a:pt x="93392" y="20250"/>
                  </a:lnTo>
                  <a:lnTo>
                    <a:pt x="87716" y="25125"/>
                  </a:lnTo>
                  <a:lnTo>
                    <a:pt x="81951" y="30750"/>
                  </a:lnTo>
                  <a:lnTo>
                    <a:pt x="76008" y="36375"/>
                  </a:lnTo>
                  <a:lnTo>
                    <a:pt x="76008" y="36375"/>
                  </a:lnTo>
                  <a:lnTo>
                    <a:pt x="65277" y="47250"/>
                  </a:lnTo>
                  <a:lnTo>
                    <a:pt x="54811" y="57000"/>
                  </a:lnTo>
                  <a:lnTo>
                    <a:pt x="44789" y="66000"/>
                  </a:lnTo>
                  <a:lnTo>
                    <a:pt x="35121" y="74625"/>
                  </a:lnTo>
                  <a:lnTo>
                    <a:pt x="25898" y="82125"/>
                  </a:lnTo>
                  <a:lnTo>
                    <a:pt x="16940" y="88875"/>
                  </a:lnTo>
                  <a:lnTo>
                    <a:pt x="8337" y="95250"/>
                  </a:lnTo>
                  <a:lnTo>
                    <a:pt x="0" y="100875"/>
                  </a:lnTo>
                  <a:lnTo>
                    <a:pt x="0" y="100875"/>
                  </a:lnTo>
                  <a:lnTo>
                    <a:pt x="5764" y="104250"/>
                  </a:lnTo>
                  <a:lnTo>
                    <a:pt x="11263" y="107250"/>
                  </a:lnTo>
                  <a:lnTo>
                    <a:pt x="16585" y="109875"/>
                  </a:lnTo>
                  <a:lnTo>
                    <a:pt x="21818" y="112125"/>
                  </a:lnTo>
                  <a:lnTo>
                    <a:pt x="26873" y="114375"/>
                  </a:lnTo>
                  <a:lnTo>
                    <a:pt x="31751" y="115875"/>
                  </a:lnTo>
                  <a:lnTo>
                    <a:pt x="36452" y="117375"/>
                  </a:lnTo>
                  <a:lnTo>
                    <a:pt x="41064" y="118500"/>
                  </a:lnTo>
                  <a:lnTo>
                    <a:pt x="45587" y="119250"/>
                  </a:lnTo>
                  <a:lnTo>
                    <a:pt x="49933" y="119625"/>
                  </a:lnTo>
                  <a:lnTo>
                    <a:pt x="54101" y="120000"/>
                  </a:lnTo>
                  <a:lnTo>
                    <a:pt x="58181" y="120000"/>
                  </a:lnTo>
                  <a:lnTo>
                    <a:pt x="62172" y="119625"/>
                  </a:lnTo>
                  <a:lnTo>
                    <a:pt x="66075" y="119250"/>
                  </a:lnTo>
                  <a:lnTo>
                    <a:pt x="69800" y="118500"/>
                  </a:lnTo>
                  <a:lnTo>
                    <a:pt x="73436" y="117375"/>
                  </a:lnTo>
                  <a:lnTo>
                    <a:pt x="76895" y="116250"/>
                  </a:lnTo>
                  <a:lnTo>
                    <a:pt x="80354" y="114750"/>
                  </a:lnTo>
                  <a:lnTo>
                    <a:pt x="83636" y="112875"/>
                  </a:lnTo>
                  <a:lnTo>
                    <a:pt x="86917" y="111000"/>
                  </a:lnTo>
                  <a:lnTo>
                    <a:pt x="90022" y="108750"/>
                  </a:lnTo>
                  <a:lnTo>
                    <a:pt x="93126" y="106500"/>
                  </a:lnTo>
                  <a:lnTo>
                    <a:pt x="96053" y="103875"/>
                  </a:lnTo>
                  <a:lnTo>
                    <a:pt x="98980" y="101250"/>
                  </a:lnTo>
                  <a:lnTo>
                    <a:pt x="101818" y="98250"/>
                  </a:lnTo>
                  <a:lnTo>
                    <a:pt x="104567" y="95250"/>
                  </a:lnTo>
                  <a:lnTo>
                    <a:pt x="107228" y="91875"/>
                  </a:lnTo>
                  <a:lnTo>
                    <a:pt x="109889" y="88500"/>
                  </a:lnTo>
                  <a:lnTo>
                    <a:pt x="114944" y="81000"/>
                  </a:lnTo>
                  <a:lnTo>
                    <a:pt x="119822" y="73125"/>
                  </a:lnTo>
                  <a:lnTo>
                    <a:pt x="119822" y="73125"/>
                  </a:lnTo>
                  <a:lnTo>
                    <a:pt x="120000" y="72750"/>
                  </a:lnTo>
                  <a:lnTo>
                    <a:pt x="120000" y="7275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9733" y="0"/>
                  </a:lnTo>
                  <a:lnTo>
                    <a:pt x="119733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-309562" y="4318000"/>
              <a:ext cx="8280401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440"/>
                  </a:moveTo>
                  <a:lnTo>
                    <a:pt x="120000" y="112440"/>
                  </a:lnTo>
                  <a:lnTo>
                    <a:pt x="117377" y="110236"/>
                  </a:lnTo>
                  <a:lnTo>
                    <a:pt x="114662" y="108031"/>
                  </a:lnTo>
                  <a:lnTo>
                    <a:pt x="109003" y="102677"/>
                  </a:lnTo>
                  <a:lnTo>
                    <a:pt x="103021" y="96062"/>
                  </a:lnTo>
                  <a:lnTo>
                    <a:pt x="96717" y="88818"/>
                  </a:lnTo>
                  <a:lnTo>
                    <a:pt x="90046" y="80000"/>
                  </a:lnTo>
                  <a:lnTo>
                    <a:pt x="83006" y="70236"/>
                  </a:lnTo>
                  <a:lnTo>
                    <a:pt x="75598" y="58897"/>
                  </a:lnTo>
                  <a:lnTo>
                    <a:pt x="67776" y="46614"/>
                  </a:lnTo>
                  <a:lnTo>
                    <a:pt x="67776" y="46614"/>
                  </a:lnTo>
                  <a:lnTo>
                    <a:pt x="64693" y="41889"/>
                  </a:lnTo>
                  <a:lnTo>
                    <a:pt x="61702" y="37165"/>
                  </a:lnTo>
                  <a:lnTo>
                    <a:pt x="58803" y="33070"/>
                  </a:lnTo>
                  <a:lnTo>
                    <a:pt x="55904" y="28976"/>
                  </a:lnTo>
                  <a:lnTo>
                    <a:pt x="53098" y="25511"/>
                  </a:lnTo>
                  <a:lnTo>
                    <a:pt x="50383" y="22047"/>
                  </a:lnTo>
                  <a:lnTo>
                    <a:pt x="47714" y="18897"/>
                  </a:lnTo>
                  <a:lnTo>
                    <a:pt x="45092" y="16062"/>
                  </a:lnTo>
                  <a:lnTo>
                    <a:pt x="42561" y="13543"/>
                  </a:lnTo>
                  <a:lnTo>
                    <a:pt x="40030" y="11338"/>
                  </a:lnTo>
                  <a:lnTo>
                    <a:pt x="35245" y="7244"/>
                  </a:lnTo>
                  <a:lnTo>
                    <a:pt x="30690" y="4409"/>
                  </a:lnTo>
                  <a:lnTo>
                    <a:pt x="26411" y="2204"/>
                  </a:lnTo>
                  <a:lnTo>
                    <a:pt x="22315" y="629"/>
                  </a:lnTo>
                  <a:lnTo>
                    <a:pt x="18450" y="0"/>
                  </a:lnTo>
                  <a:lnTo>
                    <a:pt x="14815" y="0"/>
                  </a:lnTo>
                  <a:lnTo>
                    <a:pt x="11411" y="629"/>
                  </a:lnTo>
                  <a:lnTo>
                    <a:pt x="8236" y="1574"/>
                  </a:lnTo>
                  <a:lnTo>
                    <a:pt x="5291" y="3149"/>
                  </a:lnTo>
                  <a:lnTo>
                    <a:pt x="2530" y="5039"/>
                  </a:lnTo>
                  <a:lnTo>
                    <a:pt x="0" y="7559"/>
                  </a:lnTo>
                  <a:lnTo>
                    <a:pt x="0" y="7559"/>
                  </a:lnTo>
                  <a:lnTo>
                    <a:pt x="3542" y="10393"/>
                  </a:lnTo>
                  <a:lnTo>
                    <a:pt x="7223" y="13543"/>
                  </a:lnTo>
                  <a:lnTo>
                    <a:pt x="11042" y="17637"/>
                  </a:lnTo>
                  <a:lnTo>
                    <a:pt x="15000" y="22047"/>
                  </a:lnTo>
                  <a:lnTo>
                    <a:pt x="19095" y="27401"/>
                  </a:lnTo>
                  <a:lnTo>
                    <a:pt x="23328" y="33070"/>
                  </a:lnTo>
                  <a:lnTo>
                    <a:pt x="27745" y="39370"/>
                  </a:lnTo>
                  <a:lnTo>
                    <a:pt x="32254" y="46614"/>
                  </a:lnTo>
                  <a:lnTo>
                    <a:pt x="32254" y="46614"/>
                  </a:lnTo>
                  <a:lnTo>
                    <a:pt x="40398" y="59527"/>
                  </a:lnTo>
                  <a:lnTo>
                    <a:pt x="48128" y="70866"/>
                  </a:lnTo>
                  <a:lnTo>
                    <a:pt x="55398" y="81259"/>
                  </a:lnTo>
                  <a:lnTo>
                    <a:pt x="58941" y="85669"/>
                  </a:lnTo>
                  <a:lnTo>
                    <a:pt x="62300" y="90078"/>
                  </a:lnTo>
                  <a:lnTo>
                    <a:pt x="65613" y="94173"/>
                  </a:lnTo>
                  <a:lnTo>
                    <a:pt x="68834" y="97637"/>
                  </a:lnTo>
                  <a:lnTo>
                    <a:pt x="71963" y="101102"/>
                  </a:lnTo>
                  <a:lnTo>
                    <a:pt x="75000" y="104251"/>
                  </a:lnTo>
                  <a:lnTo>
                    <a:pt x="77944" y="106771"/>
                  </a:lnTo>
                  <a:lnTo>
                    <a:pt x="80797" y="109291"/>
                  </a:lnTo>
                  <a:lnTo>
                    <a:pt x="83558" y="111496"/>
                  </a:lnTo>
                  <a:lnTo>
                    <a:pt x="86273" y="113700"/>
                  </a:lnTo>
                  <a:lnTo>
                    <a:pt x="88895" y="115275"/>
                  </a:lnTo>
                  <a:lnTo>
                    <a:pt x="91426" y="116535"/>
                  </a:lnTo>
                  <a:lnTo>
                    <a:pt x="93865" y="117795"/>
                  </a:lnTo>
                  <a:lnTo>
                    <a:pt x="96257" y="118740"/>
                  </a:lnTo>
                  <a:lnTo>
                    <a:pt x="98604" y="119370"/>
                  </a:lnTo>
                  <a:lnTo>
                    <a:pt x="100858" y="120000"/>
                  </a:lnTo>
                  <a:lnTo>
                    <a:pt x="103021" y="120000"/>
                  </a:lnTo>
                  <a:lnTo>
                    <a:pt x="105138" y="120000"/>
                  </a:lnTo>
                  <a:lnTo>
                    <a:pt x="107208" y="119685"/>
                  </a:lnTo>
                  <a:lnTo>
                    <a:pt x="109187" y="119370"/>
                  </a:lnTo>
                  <a:lnTo>
                    <a:pt x="111119" y="118740"/>
                  </a:lnTo>
                  <a:lnTo>
                    <a:pt x="113006" y="117795"/>
                  </a:lnTo>
                  <a:lnTo>
                    <a:pt x="114846" y="116535"/>
                  </a:lnTo>
                  <a:lnTo>
                    <a:pt x="116595" y="115275"/>
                  </a:lnTo>
                  <a:lnTo>
                    <a:pt x="118343" y="114015"/>
                  </a:lnTo>
                  <a:lnTo>
                    <a:pt x="120000" y="112440"/>
                  </a:lnTo>
                  <a:lnTo>
                    <a:pt x="120000" y="112440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3175" y="4335462"/>
              <a:ext cx="8166099" cy="11017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103"/>
                  </a:moveTo>
                  <a:lnTo>
                    <a:pt x="0" y="12103"/>
                  </a:lnTo>
                  <a:lnTo>
                    <a:pt x="419" y="11412"/>
                  </a:lnTo>
                  <a:lnTo>
                    <a:pt x="1679" y="9682"/>
                  </a:lnTo>
                  <a:lnTo>
                    <a:pt x="3825" y="7262"/>
                  </a:lnTo>
                  <a:lnTo>
                    <a:pt x="5225" y="5878"/>
                  </a:lnTo>
                  <a:lnTo>
                    <a:pt x="6858" y="4495"/>
                  </a:lnTo>
                  <a:lnTo>
                    <a:pt x="8678" y="3458"/>
                  </a:lnTo>
                  <a:lnTo>
                    <a:pt x="10777" y="2420"/>
                  </a:lnTo>
                  <a:lnTo>
                    <a:pt x="13063" y="1383"/>
                  </a:lnTo>
                  <a:lnTo>
                    <a:pt x="15629" y="691"/>
                  </a:lnTo>
                  <a:lnTo>
                    <a:pt x="18429" y="345"/>
                  </a:lnTo>
                  <a:lnTo>
                    <a:pt x="21461" y="0"/>
                  </a:lnTo>
                  <a:lnTo>
                    <a:pt x="24727" y="345"/>
                  </a:lnTo>
                  <a:lnTo>
                    <a:pt x="28227" y="1037"/>
                  </a:lnTo>
                  <a:lnTo>
                    <a:pt x="32006" y="2420"/>
                  </a:lnTo>
                  <a:lnTo>
                    <a:pt x="36018" y="4149"/>
                  </a:lnTo>
                  <a:lnTo>
                    <a:pt x="40264" y="6916"/>
                  </a:lnTo>
                  <a:lnTo>
                    <a:pt x="44790" y="10028"/>
                  </a:lnTo>
                  <a:lnTo>
                    <a:pt x="49595" y="13832"/>
                  </a:lnTo>
                  <a:lnTo>
                    <a:pt x="54634" y="18328"/>
                  </a:lnTo>
                  <a:lnTo>
                    <a:pt x="59953" y="23861"/>
                  </a:lnTo>
                  <a:lnTo>
                    <a:pt x="65505" y="30086"/>
                  </a:lnTo>
                  <a:lnTo>
                    <a:pt x="71337" y="37348"/>
                  </a:lnTo>
                  <a:lnTo>
                    <a:pt x="77449" y="45994"/>
                  </a:lnTo>
                  <a:lnTo>
                    <a:pt x="83841" y="55331"/>
                  </a:lnTo>
                  <a:lnTo>
                    <a:pt x="90513" y="65706"/>
                  </a:lnTo>
                  <a:lnTo>
                    <a:pt x="97465" y="77463"/>
                  </a:lnTo>
                  <a:lnTo>
                    <a:pt x="104696" y="90259"/>
                  </a:lnTo>
                  <a:lnTo>
                    <a:pt x="112208" y="104438"/>
                  </a:lnTo>
                  <a:lnTo>
                    <a:pt x="120000" y="12000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4156075" y="4316412"/>
              <a:ext cx="4940299" cy="927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999"/>
                  </a:moveTo>
                  <a:lnTo>
                    <a:pt x="0" y="119999"/>
                  </a:lnTo>
                  <a:lnTo>
                    <a:pt x="3470" y="115068"/>
                  </a:lnTo>
                  <a:lnTo>
                    <a:pt x="12956" y="102328"/>
                  </a:lnTo>
                  <a:lnTo>
                    <a:pt x="19511" y="93698"/>
                  </a:lnTo>
                  <a:lnTo>
                    <a:pt x="27069" y="84246"/>
                  </a:lnTo>
                  <a:lnTo>
                    <a:pt x="35475" y="73972"/>
                  </a:lnTo>
                  <a:lnTo>
                    <a:pt x="44498" y="62876"/>
                  </a:lnTo>
                  <a:lnTo>
                    <a:pt x="54061" y="52191"/>
                  </a:lnTo>
                  <a:lnTo>
                    <a:pt x="63856" y="41506"/>
                  </a:lnTo>
                  <a:lnTo>
                    <a:pt x="73881" y="31643"/>
                  </a:lnTo>
                  <a:lnTo>
                    <a:pt x="83830" y="22191"/>
                  </a:lnTo>
                  <a:lnTo>
                    <a:pt x="88766" y="18082"/>
                  </a:lnTo>
                  <a:lnTo>
                    <a:pt x="93547" y="13972"/>
                  </a:lnTo>
                  <a:lnTo>
                    <a:pt x="98329" y="10684"/>
                  </a:lnTo>
                  <a:lnTo>
                    <a:pt x="102956" y="7397"/>
                  </a:lnTo>
                  <a:lnTo>
                    <a:pt x="107506" y="4931"/>
                  </a:lnTo>
                  <a:lnTo>
                    <a:pt x="111825" y="2876"/>
                  </a:lnTo>
                  <a:lnTo>
                    <a:pt x="115989" y="1232"/>
                  </a:lnTo>
                  <a:lnTo>
                    <a:pt x="120000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-3905250" y="4294187"/>
              <a:ext cx="13011149" cy="1892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1" y="51543"/>
                  </a:moveTo>
                  <a:lnTo>
                    <a:pt x="119941" y="51543"/>
                  </a:lnTo>
                  <a:lnTo>
                    <a:pt x="118828" y="54563"/>
                  </a:lnTo>
                  <a:lnTo>
                    <a:pt x="117715" y="57382"/>
                  </a:lnTo>
                  <a:lnTo>
                    <a:pt x="116544" y="60000"/>
                  </a:lnTo>
                  <a:lnTo>
                    <a:pt x="115344" y="62416"/>
                  </a:lnTo>
                  <a:lnTo>
                    <a:pt x="114114" y="64832"/>
                  </a:lnTo>
                  <a:lnTo>
                    <a:pt x="112825" y="67046"/>
                  </a:lnTo>
                  <a:lnTo>
                    <a:pt x="111508" y="68859"/>
                  </a:lnTo>
                  <a:lnTo>
                    <a:pt x="110131" y="70671"/>
                  </a:lnTo>
                  <a:lnTo>
                    <a:pt x="108696" y="72281"/>
                  </a:lnTo>
                  <a:lnTo>
                    <a:pt x="107203" y="73489"/>
                  </a:lnTo>
                  <a:lnTo>
                    <a:pt x="105651" y="74697"/>
                  </a:lnTo>
                  <a:lnTo>
                    <a:pt x="104040" y="75503"/>
                  </a:lnTo>
                  <a:lnTo>
                    <a:pt x="102371" y="76308"/>
                  </a:lnTo>
                  <a:lnTo>
                    <a:pt x="100614" y="76711"/>
                  </a:lnTo>
                  <a:lnTo>
                    <a:pt x="98799" y="76711"/>
                  </a:lnTo>
                  <a:lnTo>
                    <a:pt x="96896" y="76510"/>
                  </a:lnTo>
                  <a:lnTo>
                    <a:pt x="94904" y="76107"/>
                  </a:lnTo>
                  <a:lnTo>
                    <a:pt x="92855" y="75503"/>
                  </a:lnTo>
                  <a:lnTo>
                    <a:pt x="90717" y="74496"/>
                  </a:lnTo>
                  <a:lnTo>
                    <a:pt x="88462" y="73087"/>
                  </a:lnTo>
                  <a:lnTo>
                    <a:pt x="86120" y="71476"/>
                  </a:lnTo>
                  <a:lnTo>
                    <a:pt x="83689" y="69463"/>
                  </a:lnTo>
                  <a:lnTo>
                    <a:pt x="81171" y="67248"/>
                  </a:lnTo>
                  <a:lnTo>
                    <a:pt x="78535" y="64630"/>
                  </a:lnTo>
                  <a:lnTo>
                    <a:pt x="75783" y="61610"/>
                  </a:lnTo>
                  <a:lnTo>
                    <a:pt x="72942" y="58187"/>
                  </a:lnTo>
                  <a:lnTo>
                    <a:pt x="69956" y="54362"/>
                  </a:lnTo>
                  <a:lnTo>
                    <a:pt x="66881" y="50335"/>
                  </a:lnTo>
                  <a:lnTo>
                    <a:pt x="63660" y="45704"/>
                  </a:lnTo>
                  <a:lnTo>
                    <a:pt x="60351" y="40872"/>
                  </a:lnTo>
                  <a:lnTo>
                    <a:pt x="56896" y="35637"/>
                  </a:lnTo>
                  <a:lnTo>
                    <a:pt x="53294" y="29798"/>
                  </a:lnTo>
                  <a:lnTo>
                    <a:pt x="53294" y="29798"/>
                  </a:lnTo>
                  <a:lnTo>
                    <a:pt x="49721" y="24161"/>
                  </a:lnTo>
                  <a:lnTo>
                    <a:pt x="46266" y="19328"/>
                  </a:lnTo>
                  <a:lnTo>
                    <a:pt x="42957" y="14899"/>
                  </a:lnTo>
                  <a:lnTo>
                    <a:pt x="39795" y="11275"/>
                  </a:lnTo>
                  <a:lnTo>
                    <a:pt x="36778" y="8255"/>
                  </a:lnTo>
                  <a:lnTo>
                    <a:pt x="33879" y="5637"/>
                  </a:lnTo>
                  <a:lnTo>
                    <a:pt x="31127" y="3624"/>
                  </a:lnTo>
                  <a:lnTo>
                    <a:pt x="28521" y="2013"/>
                  </a:lnTo>
                  <a:lnTo>
                    <a:pt x="26002" y="1006"/>
                  </a:lnTo>
                  <a:lnTo>
                    <a:pt x="23660" y="201"/>
                  </a:lnTo>
                  <a:lnTo>
                    <a:pt x="21405" y="0"/>
                  </a:lnTo>
                  <a:lnTo>
                    <a:pt x="19297" y="0"/>
                  </a:lnTo>
                  <a:lnTo>
                    <a:pt x="17306" y="402"/>
                  </a:lnTo>
                  <a:lnTo>
                    <a:pt x="15431" y="1006"/>
                  </a:lnTo>
                  <a:lnTo>
                    <a:pt x="13674" y="2013"/>
                  </a:lnTo>
                  <a:lnTo>
                    <a:pt x="12035" y="3020"/>
                  </a:lnTo>
                  <a:lnTo>
                    <a:pt x="10483" y="4429"/>
                  </a:lnTo>
                  <a:lnTo>
                    <a:pt x="9077" y="5838"/>
                  </a:lnTo>
                  <a:lnTo>
                    <a:pt x="7759" y="7449"/>
                  </a:lnTo>
                  <a:lnTo>
                    <a:pt x="6588" y="9261"/>
                  </a:lnTo>
                  <a:lnTo>
                    <a:pt x="5475" y="10872"/>
                  </a:lnTo>
                  <a:lnTo>
                    <a:pt x="4509" y="12684"/>
                  </a:lnTo>
                  <a:lnTo>
                    <a:pt x="3631" y="14496"/>
                  </a:lnTo>
                  <a:lnTo>
                    <a:pt x="2840" y="16107"/>
                  </a:lnTo>
                  <a:lnTo>
                    <a:pt x="2166" y="17718"/>
                  </a:lnTo>
                  <a:lnTo>
                    <a:pt x="1581" y="19328"/>
                  </a:lnTo>
                  <a:lnTo>
                    <a:pt x="702" y="21744"/>
                  </a:lnTo>
                  <a:lnTo>
                    <a:pt x="175" y="23557"/>
                  </a:lnTo>
                  <a:lnTo>
                    <a:pt x="0" y="24161"/>
                  </a:lnTo>
                  <a:lnTo>
                    <a:pt x="0" y="120000"/>
                  </a:lnTo>
                  <a:lnTo>
                    <a:pt x="119941" y="120000"/>
                  </a:lnTo>
                  <a:lnTo>
                    <a:pt x="119941" y="120000"/>
                  </a:lnTo>
                  <a:lnTo>
                    <a:pt x="120000" y="119395"/>
                  </a:lnTo>
                  <a:lnTo>
                    <a:pt x="120000" y="119395"/>
                  </a:lnTo>
                  <a:lnTo>
                    <a:pt x="120000" y="51342"/>
                  </a:lnTo>
                  <a:lnTo>
                    <a:pt x="120000" y="51342"/>
                  </a:lnTo>
                  <a:lnTo>
                    <a:pt x="119941" y="51543"/>
                  </a:lnTo>
                  <a:lnTo>
                    <a:pt x="119941" y="51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</p:grp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 rot="5400000">
            <a:off x="5414433" y="2662766"/>
            <a:ext cx="448733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Galdeano"/>
              <a:buNone/>
              <a:defRPr sz="4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 rot="5400000">
            <a:off x="1223433" y="681567"/>
            <a:ext cx="448733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21920" algn="l" rtl="0">
              <a:spcBef>
                <a:spcPts val="4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44462" algn="l" rtl="0">
              <a:spcBef>
                <a:spcPts val="44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06362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143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29539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447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473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498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397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grpSp>
        <p:nvGrpSpPr>
          <p:cNvPr id="7" name="Shape 7"/>
          <p:cNvGrpSpPr/>
          <p:nvPr/>
        </p:nvGrpSpPr>
        <p:grpSpPr>
          <a:xfrm>
            <a:off x="211664" y="1679428"/>
            <a:ext cx="8723376" cy="1329874"/>
            <a:chOff x="-3905251" y="4294187"/>
            <a:chExt cx="13027839" cy="1892300"/>
          </a:xfrm>
        </p:grpSpPr>
        <p:sp>
          <p:nvSpPr>
            <p:cNvPr id="8" name="Shape 8"/>
            <p:cNvSpPr/>
            <p:nvPr/>
          </p:nvSpPr>
          <p:spPr>
            <a:xfrm>
              <a:off x="4810125" y="4500562"/>
              <a:ext cx="4295775" cy="101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33" y="0"/>
                  </a:moveTo>
                  <a:lnTo>
                    <a:pt x="119733" y="0"/>
                  </a:lnTo>
                  <a:lnTo>
                    <a:pt x="114678" y="3375"/>
                  </a:lnTo>
                  <a:lnTo>
                    <a:pt x="109534" y="7125"/>
                  </a:lnTo>
                  <a:lnTo>
                    <a:pt x="104301" y="11250"/>
                  </a:lnTo>
                  <a:lnTo>
                    <a:pt x="98891" y="15375"/>
                  </a:lnTo>
                  <a:lnTo>
                    <a:pt x="93392" y="20250"/>
                  </a:lnTo>
                  <a:lnTo>
                    <a:pt x="87716" y="25125"/>
                  </a:lnTo>
                  <a:lnTo>
                    <a:pt x="81951" y="30750"/>
                  </a:lnTo>
                  <a:lnTo>
                    <a:pt x="76008" y="36375"/>
                  </a:lnTo>
                  <a:lnTo>
                    <a:pt x="76008" y="36375"/>
                  </a:lnTo>
                  <a:lnTo>
                    <a:pt x="65277" y="47250"/>
                  </a:lnTo>
                  <a:lnTo>
                    <a:pt x="54811" y="57000"/>
                  </a:lnTo>
                  <a:lnTo>
                    <a:pt x="44789" y="66000"/>
                  </a:lnTo>
                  <a:lnTo>
                    <a:pt x="35121" y="74625"/>
                  </a:lnTo>
                  <a:lnTo>
                    <a:pt x="25898" y="82125"/>
                  </a:lnTo>
                  <a:lnTo>
                    <a:pt x="16940" y="88875"/>
                  </a:lnTo>
                  <a:lnTo>
                    <a:pt x="8337" y="95250"/>
                  </a:lnTo>
                  <a:lnTo>
                    <a:pt x="0" y="100875"/>
                  </a:lnTo>
                  <a:lnTo>
                    <a:pt x="0" y="100875"/>
                  </a:lnTo>
                  <a:lnTo>
                    <a:pt x="5764" y="104250"/>
                  </a:lnTo>
                  <a:lnTo>
                    <a:pt x="11263" y="107250"/>
                  </a:lnTo>
                  <a:lnTo>
                    <a:pt x="16585" y="109875"/>
                  </a:lnTo>
                  <a:lnTo>
                    <a:pt x="21818" y="112125"/>
                  </a:lnTo>
                  <a:lnTo>
                    <a:pt x="26873" y="114375"/>
                  </a:lnTo>
                  <a:lnTo>
                    <a:pt x="31751" y="115875"/>
                  </a:lnTo>
                  <a:lnTo>
                    <a:pt x="36452" y="117375"/>
                  </a:lnTo>
                  <a:lnTo>
                    <a:pt x="41064" y="118500"/>
                  </a:lnTo>
                  <a:lnTo>
                    <a:pt x="45587" y="119250"/>
                  </a:lnTo>
                  <a:lnTo>
                    <a:pt x="49933" y="119625"/>
                  </a:lnTo>
                  <a:lnTo>
                    <a:pt x="54101" y="120000"/>
                  </a:lnTo>
                  <a:lnTo>
                    <a:pt x="58181" y="120000"/>
                  </a:lnTo>
                  <a:lnTo>
                    <a:pt x="62172" y="119625"/>
                  </a:lnTo>
                  <a:lnTo>
                    <a:pt x="66075" y="119250"/>
                  </a:lnTo>
                  <a:lnTo>
                    <a:pt x="69800" y="118500"/>
                  </a:lnTo>
                  <a:lnTo>
                    <a:pt x="73436" y="117375"/>
                  </a:lnTo>
                  <a:lnTo>
                    <a:pt x="76895" y="116250"/>
                  </a:lnTo>
                  <a:lnTo>
                    <a:pt x="80354" y="114750"/>
                  </a:lnTo>
                  <a:lnTo>
                    <a:pt x="83636" y="112875"/>
                  </a:lnTo>
                  <a:lnTo>
                    <a:pt x="86917" y="111000"/>
                  </a:lnTo>
                  <a:lnTo>
                    <a:pt x="90022" y="108750"/>
                  </a:lnTo>
                  <a:lnTo>
                    <a:pt x="93126" y="106500"/>
                  </a:lnTo>
                  <a:lnTo>
                    <a:pt x="96053" y="103875"/>
                  </a:lnTo>
                  <a:lnTo>
                    <a:pt x="98980" y="101250"/>
                  </a:lnTo>
                  <a:lnTo>
                    <a:pt x="101818" y="98250"/>
                  </a:lnTo>
                  <a:lnTo>
                    <a:pt x="104567" y="95250"/>
                  </a:lnTo>
                  <a:lnTo>
                    <a:pt x="107228" y="91875"/>
                  </a:lnTo>
                  <a:lnTo>
                    <a:pt x="109889" y="88500"/>
                  </a:lnTo>
                  <a:lnTo>
                    <a:pt x="114944" y="81000"/>
                  </a:lnTo>
                  <a:lnTo>
                    <a:pt x="119822" y="73125"/>
                  </a:lnTo>
                  <a:lnTo>
                    <a:pt x="119822" y="73125"/>
                  </a:lnTo>
                  <a:lnTo>
                    <a:pt x="120000" y="72750"/>
                  </a:lnTo>
                  <a:lnTo>
                    <a:pt x="120000" y="7275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9733" y="0"/>
                  </a:lnTo>
                  <a:lnTo>
                    <a:pt x="119733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-309562" y="4318000"/>
              <a:ext cx="8280401" cy="12096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440"/>
                  </a:moveTo>
                  <a:lnTo>
                    <a:pt x="120000" y="112440"/>
                  </a:lnTo>
                  <a:lnTo>
                    <a:pt x="117377" y="110236"/>
                  </a:lnTo>
                  <a:lnTo>
                    <a:pt x="114662" y="108031"/>
                  </a:lnTo>
                  <a:lnTo>
                    <a:pt x="109003" y="102677"/>
                  </a:lnTo>
                  <a:lnTo>
                    <a:pt x="103021" y="96062"/>
                  </a:lnTo>
                  <a:lnTo>
                    <a:pt x="96717" y="88818"/>
                  </a:lnTo>
                  <a:lnTo>
                    <a:pt x="90046" y="80000"/>
                  </a:lnTo>
                  <a:lnTo>
                    <a:pt x="83006" y="70236"/>
                  </a:lnTo>
                  <a:lnTo>
                    <a:pt x="75598" y="58897"/>
                  </a:lnTo>
                  <a:lnTo>
                    <a:pt x="67776" y="46614"/>
                  </a:lnTo>
                  <a:lnTo>
                    <a:pt x="67776" y="46614"/>
                  </a:lnTo>
                  <a:lnTo>
                    <a:pt x="64693" y="41889"/>
                  </a:lnTo>
                  <a:lnTo>
                    <a:pt x="61702" y="37165"/>
                  </a:lnTo>
                  <a:lnTo>
                    <a:pt x="58803" y="33070"/>
                  </a:lnTo>
                  <a:lnTo>
                    <a:pt x="55904" y="28976"/>
                  </a:lnTo>
                  <a:lnTo>
                    <a:pt x="53098" y="25511"/>
                  </a:lnTo>
                  <a:lnTo>
                    <a:pt x="50383" y="22047"/>
                  </a:lnTo>
                  <a:lnTo>
                    <a:pt x="47714" y="18897"/>
                  </a:lnTo>
                  <a:lnTo>
                    <a:pt x="45092" y="16062"/>
                  </a:lnTo>
                  <a:lnTo>
                    <a:pt x="42561" y="13543"/>
                  </a:lnTo>
                  <a:lnTo>
                    <a:pt x="40030" y="11338"/>
                  </a:lnTo>
                  <a:lnTo>
                    <a:pt x="35245" y="7244"/>
                  </a:lnTo>
                  <a:lnTo>
                    <a:pt x="30690" y="4409"/>
                  </a:lnTo>
                  <a:lnTo>
                    <a:pt x="26411" y="2204"/>
                  </a:lnTo>
                  <a:lnTo>
                    <a:pt x="22315" y="629"/>
                  </a:lnTo>
                  <a:lnTo>
                    <a:pt x="18450" y="0"/>
                  </a:lnTo>
                  <a:lnTo>
                    <a:pt x="14815" y="0"/>
                  </a:lnTo>
                  <a:lnTo>
                    <a:pt x="11411" y="629"/>
                  </a:lnTo>
                  <a:lnTo>
                    <a:pt x="8236" y="1574"/>
                  </a:lnTo>
                  <a:lnTo>
                    <a:pt x="5291" y="3149"/>
                  </a:lnTo>
                  <a:lnTo>
                    <a:pt x="2530" y="5039"/>
                  </a:lnTo>
                  <a:lnTo>
                    <a:pt x="0" y="7559"/>
                  </a:lnTo>
                  <a:lnTo>
                    <a:pt x="0" y="7559"/>
                  </a:lnTo>
                  <a:lnTo>
                    <a:pt x="3542" y="10393"/>
                  </a:lnTo>
                  <a:lnTo>
                    <a:pt x="7223" y="13543"/>
                  </a:lnTo>
                  <a:lnTo>
                    <a:pt x="11042" y="17637"/>
                  </a:lnTo>
                  <a:lnTo>
                    <a:pt x="15000" y="22047"/>
                  </a:lnTo>
                  <a:lnTo>
                    <a:pt x="19095" y="27401"/>
                  </a:lnTo>
                  <a:lnTo>
                    <a:pt x="23328" y="33070"/>
                  </a:lnTo>
                  <a:lnTo>
                    <a:pt x="27745" y="39370"/>
                  </a:lnTo>
                  <a:lnTo>
                    <a:pt x="32254" y="46614"/>
                  </a:lnTo>
                  <a:lnTo>
                    <a:pt x="32254" y="46614"/>
                  </a:lnTo>
                  <a:lnTo>
                    <a:pt x="40398" y="59527"/>
                  </a:lnTo>
                  <a:lnTo>
                    <a:pt x="48128" y="70866"/>
                  </a:lnTo>
                  <a:lnTo>
                    <a:pt x="55398" y="81259"/>
                  </a:lnTo>
                  <a:lnTo>
                    <a:pt x="58941" y="85669"/>
                  </a:lnTo>
                  <a:lnTo>
                    <a:pt x="62300" y="90078"/>
                  </a:lnTo>
                  <a:lnTo>
                    <a:pt x="65613" y="94173"/>
                  </a:lnTo>
                  <a:lnTo>
                    <a:pt x="68834" y="97637"/>
                  </a:lnTo>
                  <a:lnTo>
                    <a:pt x="71963" y="101102"/>
                  </a:lnTo>
                  <a:lnTo>
                    <a:pt x="75000" y="104251"/>
                  </a:lnTo>
                  <a:lnTo>
                    <a:pt x="77944" y="106771"/>
                  </a:lnTo>
                  <a:lnTo>
                    <a:pt x="80797" y="109291"/>
                  </a:lnTo>
                  <a:lnTo>
                    <a:pt x="83558" y="111496"/>
                  </a:lnTo>
                  <a:lnTo>
                    <a:pt x="86273" y="113700"/>
                  </a:lnTo>
                  <a:lnTo>
                    <a:pt x="88895" y="115275"/>
                  </a:lnTo>
                  <a:lnTo>
                    <a:pt x="91426" y="116535"/>
                  </a:lnTo>
                  <a:lnTo>
                    <a:pt x="93865" y="117795"/>
                  </a:lnTo>
                  <a:lnTo>
                    <a:pt x="96257" y="118740"/>
                  </a:lnTo>
                  <a:lnTo>
                    <a:pt x="98604" y="119370"/>
                  </a:lnTo>
                  <a:lnTo>
                    <a:pt x="100858" y="120000"/>
                  </a:lnTo>
                  <a:lnTo>
                    <a:pt x="103021" y="120000"/>
                  </a:lnTo>
                  <a:lnTo>
                    <a:pt x="105138" y="120000"/>
                  </a:lnTo>
                  <a:lnTo>
                    <a:pt x="107208" y="119685"/>
                  </a:lnTo>
                  <a:lnTo>
                    <a:pt x="109187" y="119370"/>
                  </a:lnTo>
                  <a:lnTo>
                    <a:pt x="111119" y="118740"/>
                  </a:lnTo>
                  <a:lnTo>
                    <a:pt x="113006" y="117795"/>
                  </a:lnTo>
                  <a:lnTo>
                    <a:pt x="114846" y="116535"/>
                  </a:lnTo>
                  <a:lnTo>
                    <a:pt x="116595" y="115275"/>
                  </a:lnTo>
                  <a:lnTo>
                    <a:pt x="118343" y="114015"/>
                  </a:lnTo>
                  <a:lnTo>
                    <a:pt x="120000" y="112440"/>
                  </a:lnTo>
                  <a:lnTo>
                    <a:pt x="120000" y="112440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3175" y="4335462"/>
              <a:ext cx="8166099" cy="11017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103"/>
                  </a:moveTo>
                  <a:lnTo>
                    <a:pt x="0" y="12103"/>
                  </a:lnTo>
                  <a:lnTo>
                    <a:pt x="419" y="11412"/>
                  </a:lnTo>
                  <a:lnTo>
                    <a:pt x="1679" y="9682"/>
                  </a:lnTo>
                  <a:lnTo>
                    <a:pt x="3825" y="7262"/>
                  </a:lnTo>
                  <a:lnTo>
                    <a:pt x="5225" y="5878"/>
                  </a:lnTo>
                  <a:lnTo>
                    <a:pt x="6858" y="4495"/>
                  </a:lnTo>
                  <a:lnTo>
                    <a:pt x="8678" y="3458"/>
                  </a:lnTo>
                  <a:lnTo>
                    <a:pt x="10777" y="2420"/>
                  </a:lnTo>
                  <a:lnTo>
                    <a:pt x="13063" y="1383"/>
                  </a:lnTo>
                  <a:lnTo>
                    <a:pt x="15629" y="691"/>
                  </a:lnTo>
                  <a:lnTo>
                    <a:pt x="18429" y="345"/>
                  </a:lnTo>
                  <a:lnTo>
                    <a:pt x="21461" y="0"/>
                  </a:lnTo>
                  <a:lnTo>
                    <a:pt x="24727" y="345"/>
                  </a:lnTo>
                  <a:lnTo>
                    <a:pt x="28227" y="1037"/>
                  </a:lnTo>
                  <a:lnTo>
                    <a:pt x="32006" y="2420"/>
                  </a:lnTo>
                  <a:lnTo>
                    <a:pt x="36018" y="4149"/>
                  </a:lnTo>
                  <a:lnTo>
                    <a:pt x="40264" y="6916"/>
                  </a:lnTo>
                  <a:lnTo>
                    <a:pt x="44790" y="10028"/>
                  </a:lnTo>
                  <a:lnTo>
                    <a:pt x="49595" y="13832"/>
                  </a:lnTo>
                  <a:lnTo>
                    <a:pt x="54634" y="18328"/>
                  </a:lnTo>
                  <a:lnTo>
                    <a:pt x="59953" y="23861"/>
                  </a:lnTo>
                  <a:lnTo>
                    <a:pt x="65505" y="30086"/>
                  </a:lnTo>
                  <a:lnTo>
                    <a:pt x="71337" y="37348"/>
                  </a:lnTo>
                  <a:lnTo>
                    <a:pt x="77449" y="45994"/>
                  </a:lnTo>
                  <a:lnTo>
                    <a:pt x="83841" y="55331"/>
                  </a:lnTo>
                  <a:lnTo>
                    <a:pt x="90513" y="65706"/>
                  </a:lnTo>
                  <a:lnTo>
                    <a:pt x="97465" y="77463"/>
                  </a:lnTo>
                  <a:lnTo>
                    <a:pt x="104696" y="90259"/>
                  </a:lnTo>
                  <a:lnTo>
                    <a:pt x="112208" y="104438"/>
                  </a:lnTo>
                  <a:lnTo>
                    <a:pt x="120000" y="12000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4156075" y="4316412"/>
              <a:ext cx="4940299" cy="927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999"/>
                  </a:moveTo>
                  <a:lnTo>
                    <a:pt x="0" y="119999"/>
                  </a:lnTo>
                  <a:lnTo>
                    <a:pt x="3470" y="115068"/>
                  </a:lnTo>
                  <a:lnTo>
                    <a:pt x="12956" y="102328"/>
                  </a:lnTo>
                  <a:lnTo>
                    <a:pt x="19511" y="93698"/>
                  </a:lnTo>
                  <a:lnTo>
                    <a:pt x="27069" y="84246"/>
                  </a:lnTo>
                  <a:lnTo>
                    <a:pt x="35475" y="73972"/>
                  </a:lnTo>
                  <a:lnTo>
                    <a:pt x="44498" y="62876"/>
                  </a:lnTo>
                  <a:lnTo>
                    <a:pt x="54061" y="52191"/>
                  </a:lnTo>
                  <a:lnTo>
                    <a:pt x="63856" y="41506"/>
                  </a:lnTo>
                  <a:lnTo>
                    <a:pt x="73881" y="31643"/>
                  </a:lnTo>
                  <a:lnTo>
                    <a:pt x="83830" y="22191"/>
                  </a:lnTo>
                  <a:lnTo>
                    <a:pt x="88766" y="18082"/>
                  </a:lnTo>
                  <a:lnTo>
                    <a:pt x="93547" y="13972"/>
                  </a:lnTo>
                  <a:lnTo>
                    <a:pt x="98329" y="10684"/>
                  </a:lnTo>
                  <a:lnTo>
                    <a:pt x="102956" y="7397"/>
                  </a:lnTo>
                  <a:lnTo>
                    <a:pt x="107506" y="4931"/>
                  </a:lnTo>
                  <a:lnTo>
                    <a:pt x="111825" y="2876"/>
                  </a:lnTo>
                  <a:lnTo>
                    <a:pt x="115989" y="1232"/>
                  </a:lnTo>
                  <a:lnTo>
                    <a:pt x="120000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-3905251" y="4294187"/>
              <a:ext cx="13027839" cy="1892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1" y="51543"/>
                  </a:moveTo>
                  <a:lnTo>
                    <a:pt x="119941" y="51543"/>
                  </a:lnTo>
                  <a:lnTo>
                    <a:pt x="118828" y="54563"/>
                  </a:lnTo>
                  <a:lnTo>
                    <a:pt x="117715" y="57382"/>
                  </a:lnTo>
                  <a:lnTo>
                    <a:pt x="116544" y="60000"/>
                  </a:lnTo>
                  <a:lnTo>
                    <a:pt x="115344" y="62416"/>
                  </a:lnTo>
                  <a:lnTo>
                    <a:pt x="114114" y="64832"/>
                  </a:lnTo>
                  <a:lnTo>
                    <a:pt x="112825" y="67046"/>
                  </a:lnTo>
                  <a:lnTo>
                    <a:pt x="111508" y="68859"/>
                  </a:lnTo>
                  <a:lnTo>
                    <a:pt x="110131" y="70671"/>
                  </a:lnTo>
                  <a:lnTo>
                    <a:pt x="108696" y="72281"/>
                  </a:lnTo>
                  <a:lnTo>
                    <a:pt x="107203" y="73489"/>
                  </a:lnTo>
                  <a:lnTo>
                    <a:pt x="105651" y="74697"/>
                  </a:lnTo>
                  <a:lnTo>
                    <a:pt x="104040" y="75503"/>
                  </a:lnTo>
                  <a:lnTo>
                    <a:pt x="102371" y="76308"/>
                  </a:lnTo>
                  <a:lnTo>
                    <a:pt x="100614" y="76711"/>
                  </a:lnTo>
                  <a:lnTo>
                    <a:pt x="98799" y="76711"/>
                  </a:lnTo>
                  <a:lnTo>
                    <a:pt x="96896" y="76510"/>
                  </a:lnTo>
                  <a:lnTo>
                    <a:pt x="94904" y="76107"/>
                  </a:lnTo>
                  <a:lnTo>
                    <a:pt x="92855" y="75503"/>
                  </a:lnTo>
                  <a:lnTo>
                    <a:pt x="90717" y="74496"/>
                  </a:lnTo>
                  <a:lnTo>
                    <a:pt x="88462" y="73087"/>
                  </a:lnTo>
                  <a:lnTo>
                    <a:pt x="86120" y="71476"/>
                  </a:lnTo>
                  <a:lnTo>
                    <a:pt x="83689" y="69463"/>
                  </a:lnTo>
                  <a:lnTo>
                    <a:pt x="81171" y="67248"/>
                  </a:lnTo>
                  <a:lnTo>
                    <a:pt x="78535" y="64630"/>
                  </a:lnTo>
                  <a:lnTo>
                    <a:pt x="75783" y="61610"/>
                  </a:lnTo>
                  <a:lnTo>
                    <a:pt x="72942" y="58187"/>
                  </a:lnTo>
                  <a:lnTo>
                    <a:pt x="69956" y="54362"/>
                  </a:lnTo>
                  <a:lnTo>
                    <a:pt x="66881" y="50335"/>
                  </a:lnTo>
                  <a:lnTo>
                    <a:pt x="63660" y="45704"/>
                  </a:lnTo>
                  <a:lnTo>
                    <a:pt x="60351" y="40872"/>
                  </a:lnTo>
                  <a:lnTo>
                    <a:pt x="56896" y="35637"/>
                  </a:lnTo>
                  <a:lnTo>
                    <a:pt x="53294" y="29798"/>
                  </a:lnTo>
                  <a:lnTo>
                    <a:pt x="53294" y="29798"/>
                  </a:lnTo>
                  <a:lnTo>
                    <a:pt x="49721" y="24161"/>
                  </a:lnTo>
                  <a:lnTo>
                    <a:pt x="46266" y="19328"/>
                  </a:lnTo>
                  <a:lnTo>
                    <a:pt x="42957" y="14899"/>
                  </a:lnTo>
                  <a:lnTo>
                    <a:pt x="39795" y="11275"/>
                  </a:lnTo>
                  <a:lnTo>
                    <a:pt x="36778" y="8255"/>
                  </a:lnTo>
                  <a:lnTo>
                    <a:pt x="33879" y="5637"/>
                  </a:lnTo>
                  <a:lnTo>
                    <a:pt x="31127" y="3624"/>
                  </a:lnTo>
                  <a:lnTo>
                    <a:pt x="28521" y="2013"/>
                  </a:lnTo>
                  <a:lnTo>
                    <a:pt x="26002" y="1006"/>
                  </a:lnTo>
                  <a:lnTo>
                    <a:pt x="23660" y="201"/>
                  </a:lnTo>
                  <a:lnTo>
                    <a:pt x="21405" y="0"/>
                  </a:lnTo>
                  <a:lnTo>
                    <a:pt x="19297" y="0"/>
                  </a:lnTo>
                  <a:lnTo>
                    <a:pt x="17306" y="402"/>
                  </a:lnTo>
                  <a:lnTo>
                    <a:pt x="15431" y="1006"/>
                  </a:lnTo>
                  <a:lnTo>
                    <a:pt x="13674" y="2013"/>
                  </a:lnTo>
                  <a:lnTo>
                    <a:pt x="12035" y="3020"/>
                  </a:lnTo>
                  <a:lnTo>
                    <a:pt x="10483" y="4429"/>
                  </a:lnTo>
                  <a:lnTo>
                    <a:pt x="9077" y="5838"/>
                  </a:lnTo>
                  <a:lnTo>
                    <a:pt x="7759" y="7449"/>
                  </a:lnTo>
                  <a:lnTo>
                    <a:pt x="6588" y="9261"/>
                  </a:lnTo>
                  <a:lnTo>
                    <a:pt x="5475" y="10872"/>
                  </a:lnTo>
                  <a:lnTo>
                    <a:pt x="4509" y="12684"/>
                  </a:lnTo>
                  <a:lnTo>
                    <a:pt x="3631" y="14496"/>
                  </a:lnTo>
                  <a:lnTo>
                    <a:pt x="2840" y="16107"/>
                  </a:lnTo>
                  <a:lnTo>
                    <a:pt x="2166" y="17718"/>
                  </a:lnTo>
                  <a:lnTo>
                    <a:pt x="1581" y="19328"/>
                  </a:lnTo>
                  <a:lnTo>
                    <a:pt x="702" y="21744"/>
                  </a:lnTo>
                  <a:lnTo>
                    <a:pt x="175" y="23557"/>
                  </a:lnTo>
                  <a:lnTo>
                    <a:pt x="0" y="24161"/>
                  </a:lnTo>
                  <a:lnTo>
                    <a:pt x="0" y="120000"/>
                  </a:lnTo>
                  <a:lnTo>
                    <a:pt x="119941" y="120000"/>
                  </a:lnTo>
                  <a:lnTo>
                    <a:pt x="119941" y="120000"/>
                  </a:lnTo>
                  <a:lnTo>
                    <a:pt x="120000" y="119395"/>
                  </a:lnTo>
                  <a:lnTo>
                    <a:pt x="120000" y="119395"/>
                  </a:lnTo>
                  <a:lnTo>
                    <a:pt x="120000" y="51342"/>
                  </a:lnTo>
                  <a:lnTo>
                    <a:pt x="120000" y="51342"/>
                  </a:lnTo>
                  <a:lnTo>
                    <a:pt x="119941" y="51543"/>
                  </a:lnTo>
                  <a:lnTo>
                    <a:pt x="119941" y="51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endParaRPr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Galdeano"/>
              <a:buNone/>
              <a:defRPr sz="4400" b="0" i="0" u="none" strike="noStrike" cap="none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5163671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3991087" y="6250162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000" b="0" u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rPr>
              <a:t>‹#›</a:t>
            </a:fld>
            <a:endParaRPr lang="zh-TW" sz="1000" b="0" u="none">
              <a:solidFill>
                <a:schemeClr val="dk2"/>
              </a:solidFill>
              <a:latin typeface="Galdeano"/>
              <a:ea typeface="Galdeano"/>
              <a:cs typeface="Galdeano"/>
              <a:sym typeface="Galdeano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872066" y="2675466"/>
            <a:ext cx="7408332" cy="34506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21920" algn="l" rtl="0">
              <a:spcBef>
                <a:spcPts val="48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1pPr>
            <a:lvl2pPr marL="576263" marR="0" lvl="1" indent="-144462" algn="l" rtl="0">
              <a:spcBef>
                <a:spcPts val="44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2pPr>
            <a:lvl3pPr marL="855663" marR="0" lvl="2" indent="-106362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3pPr>
            <a:lvl4pPr marL="1143000" marR="0" lvl="3" indent="-1143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4pPr>
            <a:lvl5pPr marL="1463040" marR="0" lvl="4" indent="-129539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5pPr>
            <a:lvl6pPr marL="1783079" marR="0" lvl="5" indent="-144779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6pPr>
            <a:lvl7pPr marL="2103120" marR="0" lvl="6" indent="-14732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7pPr>
            <a:lvl8pPr marL="2423160" marR="0" lvl="7" indent="-14986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8pPr>
            <a:lvl9pPr marL="2743200" marR="0" lvl="8" indent="-139700" algn="l" rtl="0">
              <a:spcBef>
                <a:spcPts val="384"/>
              </a:spcBef>
              <a:buClr>
                <a:schemeClr val="accent1"/>
              </a:buClr>
              <a:buSzPct val="1000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Galdeano"/>
                <a:ea typeface="Galdeano"/>
                <a:cs typeface="Galdeano"/>
                <a:sym typeface="Galdean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FFFF"/>
              </a:buClr>
              <a:buSzPct val="25000"/>
              <a:buFont typeface="Galdeano"/>
              <a:buNone/>
            </a:pPr>
            <a:r>
              <a:rPr lang="zh-TW" sz="4400" b="0" i="0" u="none" strike="noStrike" cap="none" dirty="0">
                <a:solidFill>
                  <a:srgbClr val="FFFFFF"/>
                </a:solidFill>
                <a:latin typeface="Galdeano"/>
                <a:ea typeface="Galdeano"/>
                <a:cs typeface="Galdeano"/>
                <a:sym typeface="Galdeano"/>
              </a:rPr>
              <a:t>生活實踐團體自學成果發表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職場實習課程說明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941342"/>
            <a:ext cx="8678361" cy="4712677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職場實習採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要實習滿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每天要撰寫實習日誌，內容包括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工作時間、工作內容、工作感想、遇到的困難等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每個禮拜有一天要返校跟導師會談實習狀況，並撰寫輔導日誌，內容寫跟導師談的內容。</a:t>
            </a:r>
          </a:p>
        </p:txBody>
      </p:sp>
    </p:spTree>
    <p:extLst>
      <p:ext uri="{BB962C8B-B14F-4D97-AF65-F5344CB8AC3E}">
        <p14:creationId xmlns:p14="http://schemas.microsoft.com/office/powerpoint/2010/main" val="136757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職場實習的步驟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6654" y="2124222"/>
            <a:ext cx="8368872" cy="4002257"/>
          </a:xfrm>
        </p:spPr>
        <p:txBody>
          <a:bodyPr/>
          <a:lstStyle/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與個人導師和丁丁討論自己的性向。</a:t>
            </a:r>
          </a:p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自己上網去找自己想要去實習的單位。</a:t>
            </a:r>
          </a:p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撰寫契約、自傳、履歷表、關於實驗教育和實習課程說明。</a:t>
            </a:r>
          </a:p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親自拜訪要去實習的單位。</a:t>
            </a:r>
          </a:p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簽訂契約。</a:t>
            </a:r>
          </a:p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開始職場實習。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468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與導師談自己要去實習的方向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2504048"/>
            <a:ext cx="8229600" cy="3974123"/>
          </a:xfrm>
        </p:spPr>
        <p:txBody>
          <a:bodyPr/>
          <a:lstStyle/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我們的學程在國二和國三的暑假開始，就找每個家庭到學校討論各自的性向。每個人的性向都很不一樣，我原本想要去旅行社但因為許多問題，我才決定去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NGO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。每個人決定好了性向之後，就開始去找各自想要的實習單位。</a:t>
            </a:r>
          </a:p>
        </p:txBody>
      </p:sp>
    </p:spTree>
    <p:extLst>
      <p:ext uri="{BB962C8B-B14F-4D97-AF65-F5344CB8AC3E}">
        <p14:creationId xmlns:p14="http://schemas.microsoft.com/office/powerpoint/2010/main" val="215217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找實習單位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65760" y="2532184"/>
            <a:ext cx="8215532" cy="3861581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性向與目標決定之後就開始去找實習的單位，我上網去人力銀行找旅行社的工作，自己寫網路履歷表和自傳去應徵。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52400" indent="0">
              <a:buNone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每個同學找的單位都不一樣，有些是有認識的企業或爸媽的公司，有些是陌生的環境。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711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實習單位列表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0" y="1814732"/>
            <a:ext cx="9144000" cy="5043268"/>
          </a:xfrm>
        </p:spPr>
        <p:txBody>
          <a:bodyPr/>
          <a:lstStyle/>
          <a:p>
            <a:r>
              <a:rPr lang="en-US" altLang="zh-TW" sz="20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FunMake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工作室</a:t>
            </a: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莊惟智、施馨檸、楊京典。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曾明哲：常得群建築師事務所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范鎮鈞：鼎樂康有限公司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施棋澧：郭正宏老師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沈昀羲：</a:t>
            </a: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烘手作烘焙坊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劉國安：</a:t>
            </a: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TC-DRUM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爵士鼓工作室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邱申晴：阿默寵物美學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陳又甄：采苑藝術基金會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李彥廷：全國教師工會總聯合會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溫書桓：璧園生命禮儀事業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丁禾：遠哲科學教育基金會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柯智懷</a:t>
            </a: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107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寫契約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自轉、履歷、實驗教育的說明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0" y="1989874"/>
            <a:ext cx="9144000" cy="4868126"/>
          </a:xfrm>
        </p:spPr>
        <p:txBody>
          <a:bodyPr/>
          <a:lstStyle/>
          <a:p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人找到實習單位後，要自己撰寫相關的資料，像是實習契約、自傳、履歷等。大家一開始都不知道該怎麼寫，完全不懂契約的法條，以及自傳和履歷的格式。經過丁丁老師給我們的範本和指導，每個人完成了自己的契約。</a:t>
            </a:r>
          </a:p>
        </p:txBody>
      </p:sp>
    </p:spTree>
    <p:extLst>
      <p:ext uri="{BB962C8B-B14F-4D97-AF65-F5344CB8AC3E}">
        <p14:creationId xmlns:p14="http://schemas.microsoft.com/office/powerpoint/2010/main" val="239098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拜訪實習團體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95421" y="2419642"/>
            <a:ext cx="9059593" cy="4276579"/>
          </a:xfrm>
        </p:spPr>
        <p:txBody>
          <a:bodyPr/>
          <a:lstStyle/>
          <a:p>
            <a:pPr marL="152400" indent="0">
              <a:buNone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我覺得最大的挑戰就是要拜訪我們自己找的實習團體，因為不但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52400" indent="0">
              <a:buNone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要鼓起勇氣跟老闆面對面，還要跟他介紹自己以及我們實習課程的說明等等。</a:t>
            </a:r>
          </a:p>
        </p:txBody>
      </p:sp>
    </p:spTree>
    <p:extLst>
      <p:ext uri="{BB962C8B-B14F-4D97-AF65-F5344CB8AC3E}">
        <p14:creationId xmlns:p14="http://schemas.microsoft.com/office/powerpoint/2010/main" val="40585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職場實習感想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812" y="2166425"/>
            <a:ext cx="8679766" cy="4375052"/>
          </a:xfrm>
        </p:spPr>
        <p:txBody>
          <a:bodyPr/>
          <a:lstStyle/>
          <a:p>
            <a:pPr marL="152400" indent="0">
              <a:buNone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剛開始進入全教總工作，我一直很緊張，怕老師交代我的事情做不好。但慢慢的我發現我做事越來越熟練，不會在覺得我會做不好事情。反而我覺得不但可以學習該怎麼跟同事相處和溝通，還可以從做事情上面學習到對自己有幫助的事情。</a:t>
            </a:r>
          </a:p>
        </p:txBody>
      </p:sp>
    </p:spTree>
    <p:extLst>
      <p:ext uri="{BB962C8B-B14F-4D97-AF65-F5344CB8AC3E}">
        <p14:creationId xmlns:p14="http://schemas.microsoft.com/office/powerpoint/2010/main" val="3413299519"/>
      </p:ext>
    </p:extLst>
  </p:cSld>
  <p:clrMapOvr>
    <a:masterClrMapping/>
  </p:clrMapOvr>
</p:sld>
</file>

<file path=ppt/theme/theme1.xml><?xml version="1.0" encoding="utf-8"?>
<a:theme xmlns:a="http://schemas.openxmlformats.org/drawingml/2006/main" name="波形">
  <a:themeElements>
    <a:clrScheme name="波形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548</Words>
  <Application>Microsoft Office PowerPoint</Application>
  <PresentationFormat>如螢幕大小 (4:3)</PresentationFormat>
  <Paragraphs>38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標楷體</vt:lpstr>
      <vt:lpstr>Galdeano</vt:lpstr>
      <vt:lpstr>Arial</vt:lpstr>
      <vt:lpstr>Noto Sans Symbols</vt:lpstr>
      <vt:lpstr>波形</vt:lpstr>
      <vt:lpstr>生活實踐團體自學成果發表</vt:lpstr>
      <vt:lpstr>職場實習課程說明</vt:lpstr>
      <vt:lpstr>職場實習的步驟</vt:lpstr>
      <vt:lpstr>與導師談自己要去實習的方向</vt:lpstr>
      <vt:lpstr>找實習單位</vt:lpstr>
      <vt:lpstr>實習單位列表</vt:lpstr>
      <vt:lpstr>寫契約、自轉、履歷、實驗教育的說明</vt:lpstr>
      <vt:lpstr>拜訪實習團體</vt:lpstr>
      <vt:lpstr>職場實習感想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生活實踐團體自學成果發表</dc:title>
  <dc:creator>李彥廷</dc:creator>
  <cp:lastModifiedBy>李彥廷</cp:lastModifiedBy>
  <cp:revision>21</cp:revision>
  <dcterms:modified xsi:type="dcterms:W3CDTF">2017-04-04T11:20:24Z</dcterms:modified>
</cp:coreProperties>
</file>