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10"/>
  </p:notesMasterIdLst>
  <p:handoutMasterIdLst>
    <p:handoutMasterId r:id="rId11"/>
  </p:handoutMasterIdLst>
  <p:sldIdLst>
    <p:sldId id="256" r:id="rId2"/>
    <p:sldId id="305" r:id="rId3"/>
    <p:sldId id="308" r:id="rId4"/>
    <p:sldId id="314" r:id="rId5"/>
    <p:sldId id="306" r:id="rId6"/>
    <p:sldId id="315" r:id="rId7"/>
    <p:sldId id="292" r:id="rId8"/>
    <p:sldId id="295" r:id="rId9"/>
  </p:sldIdLst>
  <p:sldSz cx="9144000" cy="6858000" type="screen4x3"/>
  <p:notesSz cx="6858000" cy="9144000"/>
  <p:defaultTextStyle>
    <a:defPPr>
      <a:defRPr lang="zh-TW"/>
    </a:defPPr>
    <a:lvl1pPr algn="l" rtl="0" fontAlgn="base">
      <a:spcBef>
        <a:spcPct val="0"/>
      </a:spcBef>
      <a:spcAft>
        <a:spcPct val="0"/>
      </a:spcAft>
      <a:defRPr sz="1400" kern="1200">
        <a:solidFill>
          <a:srgbClr val="000000"/>
        </a:solidFill>
        <a:latin typeface="Arial" charset="0"/>
        <a:ea typeface="新細明體" charset="-120"/>
        <a:cs typeface="+mn-cs"/>
        <a:sym typeface="Arial" charset="0"/>
      </a:defRPr>
    </a:lvl1pPr>
    <a:lvl2pPr marL="457200" algn="l" rtl="0" fontAlgn="base">
      <a:spcBef>
        <a:spcPct val="0"/>
      </a:spcBef>
      <a:spcAft>
        <a:spcPct val="0"/>
      </a:spcAft>
      <a:defRPr sz="1400" kern="1200">
        <a:solidFill>
          <a:srgbClr val="000000"/>
        </a:solidFill>
        <a:latin typeface="Arial" charset="0"/>
        <a:ea typeface="新細明體" charset="-120"/>
        <a:cs typeface="+mn-cs"/>
        <a:sym typeface="Arial" charset="0"/>
      </a:defRPr>
    </a:lvl2pPr>
    <a:lvl3pPr marL="914400" algn="l" rtl="0" fontAlgn="base">
      <a:spcBef>
        <a:spcPct val="0"/>
      </a:spcBef>
      <a:spcAft>
        <a:spcPct val="0"/>
      </a:spcAft>
      <a:defRPr sz="1400" kern="1200">
        <a:solidFill>
          <a:srgbClr val="000000"/>
        </a:solidFill>
        <a:latin typeface="Arial" charset="0"/>
        <a:ea typeface="新細明體" charset="-120"/>
        <a:cs typeface="+mn-cs"/>
        <a:sym typeface="Arial" charset="0"/>
      </a:defRPr>
    </a:lvl3pPr>
    <a:lvl4pPr marL="1371600" algn="l" rtl="0" fontAlgn="base">
      <a:spcBef>
        <a:spcPct val="0"/>
      </a:spcBef>
      <a:spcAft>
        <a:spcPct val="0"/>
      </a:spcAft>
      <a:defRPr sz="1400" kern="1200">
        <a:solidFill>
          <a:srgbClr val="000000"/>
        </a:solidFill>
        <a:latin typeface="Arial" charset="0"/>
        <a:ea typeface="新細明體" charset="-120"/>
        <a:cs typeface="+mn-cs"/>
        <a:sym typeface="Arial" charset="0"/>
      </a:defRPr>
    </a:lvl4pPr>
    <a:lvl5pPr marL="1828800" algn="l" rtl="0" fontAlgn="base">
      <a:spcBef>
        <a:spcPct val="0"/>
      </a:spcBef>
      <a:spcAft>
        <a:spcPct val="0"/>
      </a:spcAft>
      <a:defRPr sz="1400" kern="1200">
        <a:solidFill>
          <a:srgbClr val="000000"/>
        </a:solidFill>
        <a:latin typeface="Arial" charset="0"/>
        <a:ea typeface="新細明體" charset="-120"/>
        <a:cs typeface="+mn-cs"/>
        <a:sym typeface="Arial" charset="0"/>
      </a:defRPr>
    </a:lvl5pPr>
    <a:lvl6pPr marL="2286000" algn="l" defTabSz="914400" rtl="0" eaLnBrk="1" latinLnBrk="0" hangingPunct="1">
      <a:defRPr sz="1400" kern="1200">
        <a:solidFill>
          <a:srgbClr val="000000"/>
        </a:solidFill>
        <a:latin typeface="Arial" charset="0"/>
        <a:ea typeface="新細明體" charset="-120"/>
        <a:cs typeface="+mn-cs"/>
        <a:sym typeface="Arial" charset="0"/>
      </a:defRPr>
    </a:lvl6pPr>
    <a:lvl7pPr marL="2743200" algn="l" defTabSz="914400" rtl="0" eaLnBrk="1" latinLnBrk="0" hangingPunct="1">
      <a:defRPr sz="1400" kern="1200">
        <a:solidFill>
          <a:srgbClr val="000000"/>
        </a:solidFill>
        <a:latin typeface="Arial" charset="0"/>
        <a:ea typeface="新細明體" charset="-120"/>
        <a:cs typeface="+mn-cs"/>
        <a:sym typeface="Arial" charset="0"/>
      </a:defRPr>
    </a:lvl7pPr>
    <a:lvl8pPr marL="3200400" algn="l" defTabSz="914400" rtl="0" eaLnBrk="1" latinLnBrk="0" hangingPunct="1">
      <a:defRPr sz="1400" kern="1200">
        <a:solidFill>
          <a:srgbClr val="000000"/>
        </a:solidFill>
        <a:latin typeface="Arial" charset="0"/>
        <a:ea typeface="新細明體" charset="-120"/>
        <a:cs typeface="+mn-cs"/>
        <a:sym typeface="Arial" charset="0"/>
      </a:defRPr>
    </a:lvl8pPr>
    <a:lvl9pPr marL="3657600" algn="l" defTabSz="914400" rtl="0" eaLnBrk="1" latinLnBrk="0" hangingPunct="1">
      <a:defRPr sz="1400" kern="1200">
        <a:solidFill>
          <a:srgbClr val="000000"/>
        </a:solidFill>
        <a:latin typeface="Arial" charset="0"/>
        <a:ea typeface="新細明體" charset="-120"/>
        <a:cs typeface="+mn-cs"/>
        <a:sym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C7B52B67-65A1-4E27-9138-02D656951AE8}">
  <a:tblStyle styleId="{C7B52B67-65A1-4E27-9138-02D656951AE8}" styleName="Table_0">
    <a:wholeTbl>
      <a:tcStyle>
        <a:tcBdr>
          <a:left>
            <a:ln w="9525" cap="flat">
              <a:solidFill>
                <a:srgbClr val="000000"/>
              </a:solidFill>
              <a:prstDash val="solid"/>
              <a:round/>
              <a:headEnd type="none" w="med" len="med"/>
              <a:tailEnd type="none" w="med" len="med"/>
            </a:ln>
          </a:left>
          <a:right>
            <a:ln w="9525" cap="flat">
              <a:solidFill>
                <a:srgbClr val="000000"/>
              </a:solidFill>
              <a:prstDash val="solid"/>
              <a:round/>
              <a:headEnd type="none" w="med" len="med"/>
              <a:tailEnd type="none" w="med" len="med"/>
            </a:ln>
          </a:right>
          <a:top>
            <a:ln w="9525" cap="flat">
              <a:solidFill>
                <a:srgbClr val="000000"/>
              </a:solidFill>
              <a:prstDash val="solid"/>
              <a:round/>
              <a:headEnd type="none" w="med" len="med"/>
              <a:tailEnd type="none" w="med" len="med"/>
            </a:ln>
          </a:top>
          <a:bottom>
            <a:ln w="9525" cap="flat">
              <a:solidFill>
                <a:srgbClr val="000000"/>
              </a:solidFill>
              <a:prstDash val="solid"/>
              <a:round/>
              <a:headEnd type="none" w="med" len="med"/>
              <a:tailEnd type="none" w="med" len="med"/>
            </a:ln>
          </a:bottom>
          <a:insideH>
            <a:ln w="9525" cap="flat">
              <a:solidFill>
                <a:srgbClr val="000000"/>
              </a:solidFill>
              <a:prstDash val="solid"/>
              <a:round/>
              <a:headEnd type="none" w="med" len="med"/>
              <a:tailEnd type="none" w="med" len="med"/>
            </a:ln>
          </a:insideH>
          <a:insideV>
            <a:ln w="9525" cap="flat">
              <a:solidFill>
                <a:srgbClr val="000000"/>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62" autoAdjust="0"/>
    <p:restoredTop sz="94660"/>
  </p:normalViewPr>
  <p:slideViewPr>
    <p:cSldViewPr>
      <p:cViewPr>
        <p:scale>
          <a:sx n="75" d="100"/>
          <a:sy n="75" d="100"/>
        </p:scale>
        <p:origin x="-202" y="245"/>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TW" altLang="en-US"/>
          </a:p>
        </p:txBody>
      </p:sp>
      <p:sp>
        <p:nvSpPr>
          <p:cNvPr id="3" name="日期版面配置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AE8E1FF7-EEB5-4FE0-8221-B8E5823980FC}" type="datetimeFigureOut">
              <a:rPr lang="zh-TW" altLang="en-US"/>
              <a:pPr>
                <a:defRPr/>
              </a:pPr>
              <a:t>2016/10/26</a:t>
            </a:fld>
            <a:endParaRPr lang="zh-TW" altLang="en-US"/>
          </a:p>
        </p:txBody>
      </p:sp>
      <p:sp>
        <p:nvSpPr>
          <p:cNvPr id="4" name="頁尾版面配置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TW" altLang="en-US"/>
          </a:p>
        </p:txBody>
      </p:sp>
      <p:sp>
        <p:nvSpPr>
          <p:cNvPr id="5" name="投影片編號版面配置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8AA4A63-3B1C-402E-989A-B5086247CC89}" type="slidenum">
              <a:rPr lang="zh-TW" altLang="en-US"/>
              <a:pPr>
                <a:defRPr/>
              </a:pPr>
              <a:t>‹#›</a:t>
            </a:fld>
            <a:endParaRPr lang="zh-TW" altLang="en-US"/>
          </a:p>
        </p:txBody>
      </p:sp>
    </p:spTree>
    <p:extLst>
      <p:ext uri="{BB962C8B-B14F-4D97-AF65-F5344CB8AC3E}">
        <p14:creationId xmlns:p14="http://schemas.microsoft.com/office/powerpoint/2010/main" val="37280349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Shape 2"/>
          <p:cNvSpPr>
            <a:spLocks noGrp="1" noRot="1" noChangeAspect="1"/>
          </p:cNvSpPr>
          <p:nvPr>
            <p:ph type="sldImg" idx="2"/>
          </p:nvPr>
        </p:nvSpPr>
        <p:spPr bwMode="auto">
          <a:xfrm>
            <a:off x="1143000" y="685800"/>
            <a:ext cx="4572000" cy="3429000"/>
          </a:xfrm>
          <a:custGeom>
            <a:avLst/>
            <a:gdLst>
              <a:gd name="T0" fmla="*/ 0 w 120000"/>
              <a:gd name="T1" fmla="*/ 0 h 120000"/>
              <a:gd name="T2" fmla="*/ 2147483647 w 120000"/>
              <a:gd name="T3" fmla="*/ 0 h 120000"/>
              <a:gd name="T4" fmla="*/ 2147483647 w 120000"/>
              <a:gd name="T5" fmla="*/ 2147483647 h 120000"/>
              <a:gd name="T6" fmla="*/ 0 w 120000"/>
              <a:gd name="T7" fmla="*/ 2147483647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sp>
      <p:sp>
        <p:nvSpPr>
          <p:cNvPr id="3" name="Shape 3"/>
          <p:cNvSpPr txBox="1">
            <a:spLocks noGrp="1"/>
          </p:cNvSpPr>
          <p:nvPr>
            <p:ph type="body" idx="1"/>
          </p:nvPr>
        </p:nvSpPr>
        <p:spPr>
          <a:xfrm>
            <a:off x="685800" y="4343400"/>
            <a:ext cx="5486400"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pPr lvl="0"/>
            <a:endParaRPr noProof="0"/>
          </a:p>
        </p:txBody>
      </p:sp>
    </p:spTree>
    <p:extLst>
      <p:ext uri="{BB962C8B-B14F-4D97-AF65-F5344CB8AC3E}">
        <p14:creationId xmlns:p14="http://schemas.microsoft.com/office/powerpoint/2010/main" val="702974989"/>
      </p:ext>
    </p:extLst>
  </p:cSld>
  <p:clrMap bg1="lt1" tx1="dk1" bg2="dk2" tx2="lt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742950" indent="-285750" algn="l" rtl="0" eaLnBrk="0" fontAlgn="base" hangingPunct="0">
      <a:spcBef>
        <a:spcPct val="30000"/>
      </a:spcBef>
      <a:spcAft>
        <a:spcPct val="0"/>
      </a:spcAft>
      <a:defRPr sz="1200" kern="1200">
        <a:solidFill>
          <a:schemeClr val="tx1"/>
        </a:solidFill>
        <a:latin typeface="+mn-lt"/>
        <a:ea typeface="+mn-ea"/>
        <a:cs typeface="+mn-cs"/>
      </a:defRPr>
    </a:lvl2pPr>
    <a:lvl3pPr marL="1143000" indent="-228600" algn="l" rtl="0" eaLnBrk="0" fontAlgn="base" hangingPunct="0">
      <a:spcBef>
        <a:spcPct val="30000"/>
      </a:spcBef>
      <a:spcAft>
        <a:spcPct val="0"/>
      </a:spcAft>
      <a:defRPr sz="1200" kern="1200">
        <a:solidFill>
          <a:schemeClr val="tx1"/>
        </a:solidFill>
        <a:latin typeface="+mn-lt"/>
        <a:ea typeface="+mn-ea"/>
        <a:cs typeface="+mn-cs"/>
      </a:defRPr>
    </a:lvl3pPr>
    <a:lvl4pPr marL="1600200" indent="-228600" algn="l" rtl="0" eaLnBrk="0" fontAlgn="base" hangingPunct="0">
      <a:spcBef>
        <a:spcPct val="30000"/>
      </a:spcBef>
      <a:spcAft>
        <a:spcPct val="0"/>
      </a:spcAft>
      <a:defRPr sz="1200" kern="1200">
        <a:solidFill>
          <a:schemeClr val="tx1"/>
        </a:solidFill>
        <a:latin typeface="+mn-lt"/>
        <a:ea typeface="+mn-ea"/>
        <a:cs typeface="+mn-cs"/>
      </a:defRPr>
    </a:lvl4pPr>
    <a:lvl5pPr marL="2057400" indent="-2286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62" name="Shape 92"/>
          <p:cNvSpPr>
            <a:spLocks noGrp="1" noRot="1" noChangeAspect="1" noTextEdit="1"/>
          </p:cNvSpPr>
          <p:nvPr>
            <p:ph type="sldImg" idx="2"/>
          </p:nvPr>
        </p:nvSpPr>
        <p:spPr>
          <a:noFill/>
        </p:spPr>
      </p:sp>
      <p:sp>
        <p:nvSpPr>
          <p:cNvPr id="40963" name="Shape 93"/>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zh-TW" altLang="zh-TW"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1986" name="Shape 104"/>
          <p:cNvSpPr>
            <a:spLocks noGrp="1" noRot="1" noChangeAspect="1" noTextEdit="1"/>
          </p:cNvSpPr>
          <p:nvPr>
            <p:ph type="sldImg" idx="2"/>
          </p:nvPr>
        </p:nvSpPr>
        <p:spPr>
          <a:noFill/>
        </p:spPr>
      </p:sp>
      <p:sp>
        <p:nvSpPr>
          <p:cNvPr id="41987" name="Shape 105"/>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zh-TW" altLang="zh-TW"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1986" name="Shape 104"/>
          <p:cNvSpPr>
            <a:spLocks noGrp="1" noRot="1" noChangeAspect="1" noTextEdit="1"/>
          </p:cNvSpPr>
          <p:nvPr>
            <p:ph type="sldImg" idx="2"/>
          </p:nvPr>
        </p:nvSpPr>
        <p:spPr>
          <a:noFill/>
        </p:spPr>
      </p:sp>
      <p:sp>
        <p:nvSpPr>
          <p:cNvPr id="41987" name="Shape 105"/>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zh-TW" altLang="zh-TW"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3010" name="Shape 104"/>
          <p:cNvSpPr>
            <a:spLocks noGrp="1" noRot="1" noChangeAspect="1" noTextEdit="1"/>
          </p:cNvSpPr>
          <p:nvPr>
            <p:ph type="sldImg" idx="2"/>
          </p:nvPr>
        </p:nvSpPr>
        <p:spPr>
          <a:noFill/>
        </p:spPr>
      </p:sp>
      <p:sp>
        <p:nvSpPr>
          <p:cNvPr id="43011" name="Shape 105"/>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zh-TW" altLang="zh-TW"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Shape 104"/>
          <p:cNvSpPr>
            <a:spLocks noGrp="1" noRot="1" noChangeAspect="1" noTextEdit="1"/>
          </p:cNvSpPr>
          <p:nvPr>
            <p:ph type="sldImg" idx="2"/>
          </p:nvPr>
        </p:nvSpPr>
        <p:spPr>
          <a:noFill/>
        </p:spPr>
      </p:sp>
      <p:sp>
        <p:nvSpPr>
          <p:cNvPr id="44035" name="Shape 105"/>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zh-TW" altLang="zh-TW"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59"/>
        <p:cNvGrpSpPr/>
        <p:nvPr/>
      </p:nvGrpSpPr>
      <p:grpSpPr>
        <a:xfrm>
          <a:off x="0" y="0"/>
          <a:ext cx="0" cy="0"/>
          <a:chOff x="0" y="0"/>
          <a:chExt cx="0" cy="0"/>
        </a:xfrm>
      </p:grpSpPr>
      <p:grpSp>
        <p:nvGrpSpPr>
          <p:cNvPr id="4" name="Shape 60"/>
          <p:cNvGrpSpPr>
            <a:grpSpLocks/>
          </p:cNvGrpSpPr>
          <p:nvPr/>
        </p:nvGrpSpPr>
        <p:grpSpPr bwMode="auto">
          <a:xfrm>
            <a:off x="0" y="1333500"/>
            <a:ext cx="7313613" cy="4116388"/>
            <a:chOff x="-11" y="1378676"/>
            <a:chExt cx="7314320" cy="4116299"/>
          </a:xfrm>
        </p:grpSpPr>
        <p:sp>
          <p:nvSpPr>
            <p:cNvPr id="5" name="Shape 61"/>
            <p:cNvSpPr>
              <a:spLocks noChangeArrowheads="1"/>
            </p:cNvSpPr>
            <p:nvPr/>
          </p:nvSpPr>
          <p:spPr bwMode="auto">
            <a:xfrm flipH="1">
              <a:off x="-11" y="1378676"/>
              <a:ext cx="187343" cy="41162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defRPr/>
              </a:pPr>
              <a:endParaRPr lang="zh-TW" altLang="zh-TW" smtClean="0">
                <a:ea typeface="+mn-ea"/>
              </a:endParaRPr>
            </a:p>
          </p:txBody>
        </p:sp>
        <p:sp>
          <p:nvSpPr>
            <p:cNvPr id="6" name="Shape 62"/>
            <p:cNvSpPr>
              <a:spLocks noChangeArrowheads="1"/>
            </p:cNvSpPr>
            <p:nvPr/>
          </p:nvSpPr>
          <p:spPr bwMode="auto">
            <a:xfrm flipH="1">
              <a:off x="187332" y="1378676"/>
              <a:ext cx="7126977" cy="4116299"/>
            </a:xfrm>
            <a:prstGeom prst="rect">
              <a:avLst/>
            </a:prstGeom>
            <a:solidFill>
              <a:srgbClr val="0F243E"/>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defRPr/>
              </a:pPr>
              <a:endParaRPr lang="zh-TW" altLang="zh-TW" smtClean="0">
                <a:ea typeface="+mn-ea"/>
              </a:endParaRPr>
            </a:p>
          </p:txBody>
        </p:sp>
      </p:grpSp>
      <p:sp>
        <p:nvSpPr>
          <p:cNvPr id="63" name="Shape 63"/>
          <p:cNvSpPr txBox="1">
            <a:spLocks noGrp="1"/>
          </p:cNvSpPr>
          <p:nvPr>
            <p:ph type="ctrTitle"/>
          </p:nvPr>
        </p:nvSpPr>
        <p:spPr>
          <a:xfrm>
            <a:off x="685800" y="2266575"/>
            <a:ext cx="6400799" cy="1333799"/>
          </a:xfrm>
          <a:prstGeom prst="rect">
            <a:avLst/>
          </a:prstGeom>
          <a:noFill/>
          <a:ln>
            <a:noFill/>
          </a:ln>
        </p:spPr>
        <p:txBody>
          <a:bodyPr/>
          <a:lstStyle>
            <a:lvl1pPr marL="0" indent="279400" algn="l" rtl="0">
              <a:spcBef>
                <a:spcPts val="0"/>
              </a:spcBef>
              <a:buClr>
                <a:schemeClr val="lt1"/>
              </a:buClr>
              <a:buSzPct val="100000"/>
              <a:buFont typeface="Arial"/>
              <a:buNone/>
              <a:defRPr sz="4400" b="0" i="0" u="none" strike="noStrike" cap="none" baseline="0">
                <a:solidFill>
                  <a:schemeClr val="lt1"/>
                </a:solidFill>
                <a:latin typeface="Arial"/>
                <a:ea typeface="Arial"/>
                <a:cs typeface="Arial"/>
                <a:sym typeface="Arial"/>
              </a:defRPr>
            </a:lvl1pPr>
            <a:lvl2pPr marL="0" indent="279400" algn="l" rtl="0">
              <a:spcBef>
                <a:spcPts val="0"/>
              </a:spcBef>
              <a:buClr>
                <a:schemeClr val="lt1"/>
              </a:buClr>
              <a:buSzPct val="100000"/>
              <a:buFont typeface="Arial"/>
              <a:buNone/>
              <a:defRPr sz="4400" b="0" i="0" u="none" strike="noStrike" cap="none" baseline="0">
                <a:solidFill>
                  <a:schemeClr val="lt1"/>
                </a:solidFill>
                <a:latin typeface="Arial"/>
                <a:ea typeface="Arial"/>
                <a:cs typeface="Arial"/>
                <a:sym typeface="Arial"/>
              </a:defRPr>
            </a:lvl2pPr>
            <a:lvl3pPr marL="0" indent="279400" algn="l" rtl="0">
              <a:spcBef>
                <a:spcPts val="0"/>
              </a:spcBef>
              <a:buClr>
                <a:schemeClr val="lt1"/>
              </a:buClr>
              <a:buSzPct val="100000"/>
              <a:buFont typeface="Arial"/>
              <a:buNone/>
              <a:defRPr sz="4400" b="0" i="0" u="none" strike="noStrike" cap="none" baseline="0">
                <a:solidFill>
                  <a:schemeClr val="lt1"/>
                </a:solidFill>
                <a:latin typeface="Arial"/>
                <a:ea typeface="Arial"/>
                <a:cs typeface="Arial"/>
                <a:sym typeface="Arial"/>
              </a:defRPr>
            </a:lvl3pPr>
            <a:lvl4pPr marL="0" indent="279400" algn="l" rtl="0">
              <a:spcBef>
                <a:spcPts val="0"/>
              </a:spcBef>
              <a:buClr>
                <a:schemeClr val="lt1"/>
              </a:buClr>
              <a:buSzPct val="100000"/>
              <a:buFont typeface="Arial"/>
              <a:buNone/>
              <a:defRPr sz="4400" b="0" i="0" u="none" strike="noStrike" cap="none" baseline="0">
                <a:solidFill>
                  <a:schemeClr val="lt1"/>
                </a:solidFill>
                <a:latin typeface="Arial"/>
                <a:ea typeface="Arial"/>
                <a:cs typeface="Arial"/>
                <a:sym typeface="Arial"/>
              </a:defRPr>
            </a:lvl4pPr>
            <a:lvl5pPr marL="0" indent="279400" algn="l" rtl="0">
              <a:spcBef>
                <a:spcPts val="0"/>
              </a:spcBef>
              <a:buClr>
                <a:schemeClr val="lt1"/>
              </a:buClr>
              <a:buSzPct val="100000"/>
              <a:buFont typeface="Arial"/>
              <a:buNone/>
              <a:defRPr sz="4400" b="0" i="0" u="none" strike="noStrike" cap="none" baseline="0">
                <a:solidFill>
                  <a:schemeClr val="lt1"/>
                </a:solidFill>
                <a:latin typeface="Arial"/>
                <a:ea typeface="Arial"/>
                <a:cs typeface="Arial"/>
                <a:sym typeface="Arial"/>
              </a:defRPr>
            </a:lvl5pPr>
            <a:lvl6pPr marL="0" indent="279400" algn="l" rtl="0">
              <a:spcBef>
                <a:spcPts val="0"/>
              </a:spcBef>
              <a:buClr>
                <a:schemeClr val="lt1"/>
              </a:buClr>
              <a:buSzPct val="100000"/>
              <a:buFont typeface="Arial"/>
              <a:buNone/>
              <a:defRPr sz="4400" b="0" i="0" u="none" strike="noStrike" cap="none" baseline="0">
                <a:solidFill>
                  <a:schemeClr val="lt1"/>
                </a:solidFill>
                <a:latin typeface="Arial"/>
                <a:ea typeface="Arial"/>
                <a:cs typeface="Arial"/>
                <a:sym typeface="Arial"/>
              </a:defRPr>
            </a:lvl6pPr>
            <a:lvl7pPr marL="0" indent="279400" algn="l" rtl="0">
              <a:spcBef>
                <a:spcPts val="0"/>
              </a:spcBef>
              <a:buClr>
                <a:schemeClr val="lt1"/>
              </a:buClr>
              <a:buSzPct val="100000"/>
              <a:buFont typeface="Arial"/>
              <a:buNone/>
              <a:defRPr sz="4400" b="0" i="0" u="none" strike="noStrike" cap="none" baseline="0">
                <a:solidFill>
                  <a:schemeClr val="lt1"/>
                </a:solidFill>
                <a:latin typeface="Arial"/>
                <a:ea typeface="Arial"/>
                <a:cs typeface="Arial"/>
                <a:sym typeface="Arial"/>
              </a:defRPr>
            </a:lvl7pPr>
            <a:lvl8pPr marL="0" indent="279400" algn="l" rtl="0">
              <a:spcBef>
                <a:spcPts val="0"/>
              </a:spcBef>
              <a:buClr>
                <a:schemeClr val="lt1"/>
              </a:buClr>
              <a:buSzPct val="100000"/>
              <a:buFont typeface="Arial"/>
              <a:buNone/>
              <a:defRPr sz="4400" b="0" i="0" u="none" strike="noStrike" cap="none" baseline="0">
                <a:solidFill>
                  <a:schemeClr val="lt1"/>
                </a:solidFill>
                <a:latin typeface="Arial"/>
                <a:ea typeface="Arial"/>
                <a:cs typeface="Arial"/>
                <a:sym typeface="Arial"/>
              </a:defRPr>
            </a:lvl8pPr>
            <a:lvl9pPr marL="0" indent="279400" algn="l" rtl="0">
              <a:spcBef>
                <a:spcPts val="0"/>
              </a:spcBef>
              <a:buClr>
                <a:schemeClr val="lt1"/>
              </a:buClr>
              <a:buSzPct val="100000"/>
              <a:buFont typeface="Arial"/>
              <a:buNone/>
              <a:defRPr sz="4400" b="0" i="0" u="none" strike="noStrike" cap="none" baseline="0">
                <a:solidFill>
                  <a:schemeClr val="lt1"/>
                </a:solidFill>
                <a:latin typeface="Arial"/>
                <a:ea typeface="Arial"/>
                <a:cs typeface="Arial"/>
                <a:sym typeface="Arial"/>
              </a:defRPr>
            </a:lvl9pPr>
          </a:lstStyle>
          <a:p>
            <a:endParaRPr/>
          </a:p>
        </p:txBody>
      </p:sp>
      <p:sp>
        <p:nvSpPr>
          <p:cNvPr id="64" name="Shape 64"/>
          <p:cNvSpPr txBox="1">
            <a:spLocks noGrp="1"/>
          </p:cNvSpPr>
          <p:nvPr>
            <p:ph type="subTitle" idx="1"/>
          </p:nvPr>
        </p:nvSpPr>
        <p:spPr>
          <a:xfrm>
            <a:off x="685800" y="3600451"/>
            <a:ext cx="6400799" cy="900599"/>
          </a:xfrm>
          <a:prstGeom prst="rect">
            <a:avLst/>
          </a:prstGeom>
          <a:noFill/>
          <a:ln>
            <a:noFill/>
          </a:ln>
        </p:spPr>
        <p:txBody>
          <a:bodyPr/>
          <a:lstStyle>
            <a:lvl1pPr marL="0" indent="152400" algn="l" rtl="0">
              <a:spcBef>
                <a:spcPts val="0"/>
              </a:spcBef>
              <a:buClr>
                <a:schemeClr val="lt1"/>
              </a:buClr>
              <a:buSzPct val="100000"/>
              <a:buFont typeface="Arial"/>
              <a:buNone/>
              <a:defRPr sz="2400" b="0" i="0" u="none" strike="noStrike" cap="none" baseline="0">
                <a:solidFill>
                  <a:schemeClr val="lt1"/>
                </a:solidFill>
                <a:latin typeface="Arial"/>
                <a:ea typeface="Arial"/>
                <a:cs typeface="Arial"/>
                <a:sym typeface="Arial"/>
              </a:defRPr>
            </a:lvl1pPr>
            <a:lvl2pPr marL="0" indent="152400" algn="l" rtl="0">
              <a:spcBef>
                <a:spcPts val="0"/>
              </a:spcBef>
              <a:buClr>
                <a:schemeClr val="lt1"/>
              </a:buClr>
              <a:buSzPct val="100000"/>
              <a:buFont typeface="Arial"/>
              <a:buNone/>
              <a:defRPr sz="2400" b="0" i="0" u="none" strike="noStrike" cap="none" baseline="0">
                <a:solidFill>
                  <a:schemeClr val="lt1"/>
                </a:solidFill>
                <a:latin typeface="Arial"/>
                <a:ea typeface="Arial"/>
                <a:cs typeface="Arial"/>
                <a:sym typeface="Arial"/>
              </a:defRPr>
            </a:lvl2pPr>
            <a:lvl3pPr marL="0" indent="152400" algn="l" rtl="0">
              <a:spcBef>
                <a:spcPts val="0"/>
              </a:spcBef>
              <a:buClr>
                <a:schemeClr val="lt1"/>
              </a:buClr>
              <a:buSzPct val="100000"/>
              <a:buFont typeface="Arial"/>
              <a:buNone/>
              <a:defRPr sz="2400" b="0" i="0" u="none" strike="noStrike" cap="none" baseline="0">
                <a:solidFill>
                  <a:schemeClr val="lt1"/>
                </a:solidFill>
                <a:latin typeface="Arial"/>
                <a:ea typeface="Arial"/>
                <a:cs typeface="Arial"/>
                <a:sym typeface="Arial"/>
              </a:defRPr>
            </a:lvl3pPr>
            <a:lvl4pPr marL="0" indent="152400" algn="l" rtl="0">
              <a:spcBef>
                <a:spcPts val="0"/>
              </a:spcBef>
              <a:buClr>
                <a:schemeClr val="lt1"/>
              </a:buClr>
              <a:buSzPct val="100000"/>
              <a:buFont typeface="Arial"/>
              <a:buNone/>
              <a:defRPr sz="2400" b="0" i="0" u="none" strike="noStrike" cap="none" baseline="0">
                <a:solidFill>
                  <a:schemeClr val="lt1"/>
                </a:solidFill>
                <a:latin typeface="Arial"/>
                <a:ea typeface="Arial"/>
                <a:cs typeface="Arial"/>
                <a:sym typeface="Arial"/>
              </a:defRPr>
            </a:lvl4pPr>
            <a:lvl5pPr marL="0" indent="152400" algn="l" rtl="0">
              <a:spcBef>
                <a:spcPts val="0"/>
              </a:spcBef>
              <a:buClr>
                <a:schemeClr val="lt1"/>
              </a:buClr>
              <a:buSzPct val="100000"/>
              <a:buFont typeface="Arial"/>
              <a:buNone/>
              <a:defRPr sz="2400" b="0" i="0" u="none" strike="noStrike" cap="none" baseline="0">
                <a:solidFill>
                  <a:schemeClr val="lt1"/>
                </a:solidFill>
                <a:latin typeface="Arial"/>
                <a:ea typeface="Arial"/>
                <a:cs typeface="Arial"/>
                <a:sym typeface="Arial"/>
              </a:defRPr>
            </a:lvl5pPr>
            <a:lvl6pPr marL="0" indent="152400" algn="l" rtl="0">
              <a:spcBef>
                <a:spcPts val="0"/>
              </a:spcBef>
              <a:buClr>
                <a:schemeClr val="lt1"/>
              </a:buClr>
              <a:buSzPct val="100000"/>
              <a:buFont typeface="Arial"/>
              <a:buNone/>
              <a:defRPr sz="2400" b="0" i="0" u="none" strike="noStrike" cap="none" baseline="0">
                <a:solidFill>
                  <a:schemeClr val="lt1"/>
                </a:solidFill>
                <a:latin typeface="Arial"/>
                <a:ea typeface="Arial"/>
                <a:cs typeface="Arial"/>
                <a:sym typeface="Arial"/>
              </a:defRPr>
            </a:lvl6pPr>
            <a:lvl7pPr marL="0" indent="152400" algn="l" rtl="0">
              <a:spcBef>
                <a:spcPts val="0"/>
              </a:spcBef>
              <a:buClr>
                <a:schemeClr val="lt1"/>
              </a:buClr>
              <a:buSzPct val="100000"/>
              <a:buFont typeface="Arial"/>
              <a:buNone/>
              <a:defRPr sz="2400" b="0" i="0" u="none" strike="noStrike" cap="none" baseline="0">
                <a:solidFill>
                  <a:schemeClr val="lt1"/>
                </a:solidFill>
                <a:latin typeface="Arial"/>
                <a:ea typeface="Arial"/>
                <a:cs typeface="Arial"/>
                <a:sym typeface="Arial"/>
              </a:defRPr>
            </a:lvl7pPr>
            <a:lvl8pPr marL="0" indent="152400" algn="l" rtl="0">
              <a:spcBef>
                <a:spcPts val="0"/>
              </a:spcBef>
              <a:buClr>
                <a:schemeClr val="lt1"/>
              </a:buClr>
              <a:buSzPct val="100000"/>
              <a:buFont typeface="Arial"/>
              <a:buNone/>
              <a:defRPr sz="2400" b="0" i="0" u="none" strike="noStrike" cap="none" baseline="0">
                <a:solidFill>
                  <a:schemeClr val="lt1"/>
                </a:solidFill>
                <a:latin typeface="Arial"/>
                <a:ea typeface="Arial"/>
                <a:cs typeface="Arial"/>
                <a:sym typeface="Arial"/>
              </a:defRPr>
            </a:lvl8pPr>
            <a:lvl9pPr marL="0" indent="152400" algn="l" rtl="0">
              <a:spcBef>
                <a:spcPts val="0"/>
              </a:spcBef>
              <a:buClr>
                <a:schemeClr val="lt1"/>
              </a:buClr>
              <a:buSzPct val="100000"/>
              <a:buFont typeface="Arial"/>
              <a:buNone/>
              <a:defRPr sz="2400" b="0" i="0" u="none" strike="noStrike" cap="none" baseline="0">
                <a:solidFill>
                  <a:schemeClr val="lt1"/>
                </a:solidFill>
                <a:latin typeface="Arial"/>
                <a:ea typeface="Arial"/>
                <a:cs typeface="Arial"/>
                <a:sym typeface="Arial"/>
              </a:defRPr>
            </a:lvl9pPr>
          </a:lstStyle>
          <a:p>
            <a:endParaRPr/>
          </a:p>
        </p:txBody>
      </p:sp>
    </p:spTree>
    <p:extLst>
      <p:ext uri="{BB962C8B-B14F-4D97-AF65-F5344CB8AC3E}">
        <p14:creationId xmlns:p14="http://schemas.microsoft.com/office/powerpoint/2010/main" val="3657901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65"/>
        <p:cNvGrpSpPr/>
        <p:nvPr/>
      </p:nvGrpSpPr>
      <p:grpSpPr>
        <a:xfrm>
          <a:off x="0" y="0"/>
          <a:ext cx="0" cy="0"/>
          <a:chOff x="0" y="0"/>
          <a:chExt cx="0" cy="0"/>
        </a:xfrm>
      </p:grpSpPr>
      <p:grpSp>
        <p:nvGrpSpPr>
          <p:cNvPr id="4" name="Shape 66"/>
          <p:cNvGrpSpPr>
            <a:grpSpLocks/>
          </p:cNvGrpSpPr>
          <p:nvPr/>
        </p:nvGrpSpPr>
        <p:grpSpPr bwMode="auto">
          <a:xfrm>
            <a:off x="0" y="-12700"/>
            <a:ext cx="8005763" cy="1612900"/>
            <a:chOff x="-13" y="-12187"/>
            <a:chExt cx="8005727" cy="1161900"/>
          </a:xfrm>
        </p:grpSpPr>
        <p:sp>
          <p:nvSpPr>
            <p:cNvPr id="5" name="Shape 67"/>
            <p:cNvSpPr>
              <a:spLocks noChangeArrowheads="1"/>
            </p:cNvSpPr>
            <p:nvPr/>
          </p:nvSpPr>
          <p:spPr bwMode="auto">
            <a:xfrm flipH="1">
              <a:off x="-13" y="-12187"/>
              <a:ext cx="187324" cy="116190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defRPr/>
              </a:pPr>
              <a:endParaRPr lang="zh-TW" altLang="zh-TW" smtClean="0">
                <a:ea typeface="+mn-ea"/>
              </a:endParaRPr>
            </a:p>
          </p:txBody>
        </p:sp>
        <p:sp>
          <p:nvSpPr>
            <p:cNvPr id="6" name="Shape 68"/>
            <p:cNvSpPr>
              <a:spLocks noChangeArrowheads="1"/>
            </p:cNvSpPr>
            <p:nvPr/>
          </p:nvSpPr>
          <p:spPr bwMode="auto">
            <a:xfrm flipH="1">
              <a:off x="187311" y="-12187"/>
              <a:ext cx="7818403" cy="1161900"/>
            </a:xfrm>
            <a:prstGeom prst="rect">
              <a:avLst/>
            </a:prstGeom>
            <a:solidFill>
              <a:srgbClr val="0F243E"/>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defRPr/>
              </a:pPr>
              <a:endParaRPr lang="zh-TW" altLang="zh-TW" smtClean="0">
                <a:ea typeface="+mn-ea"/>
              </a:endParaRPr>
            </a:p>
          </p:txBody>
        </p:sp>
      </p:grpSp>
      <p:sp>
        <p:nvSpPr>
          <p:cNvPr id="69" name="Shape 69"/>
          <p:cNvSpPr txBox="1">
            <a:spLocks noGrp="1"/>
          </p:cNvSpPr>
          <p:nvPr>
            <p:ph type="title"/>
          </p:nvPr>
        </p:nvSpPr>
        <p:spPr>
          <a:xfrm>
            <a:off x="457200" y="134801"/>
            <a:ext cx="7315499" cy="1351799"/>
          </a:xfrm>
          <a:prstGeom prst="rect">
            <a:avLst/>
          </a:prstGeom>
          <a:noFill/>
          <a:ln>
            <a:noFill/>
          </a:ln>
        </p:spPr>
        <p:txBody>
          <a:bodyPr/>
          <a:lstStyle>
            <a:lvl1pPr algn="l" rtl="0">
              <a:buNone/>
              <a:defRPr>
                <a:solidFill>
                  <a:schemeClr val="lt1"/>
                </a:solidFill>
              </a:defRPr>
            </a:lvl1pPr>
            <a:lvl2pPr algn="l" rtl="0">
              <a:buNone/>
              <a:defRPr>
                <a:solidFill>
                  <a:schemeClr val="lt1"/>
                </a:solidFill>
              </a:defRPr>
            </a:lvl2pPr>
            <a:lvl3pPr algn="l" rtl="0">
              <a:buNone/>
              <a:defRPr>
                <a:solidFill>
                  <a:schemeClr val="lt1"/>
                </a:solidFill>
              </a:defRPr>
            </a:lvl3pPr>
            <a:lvl4pPr algn="l" rtl="0">
              <a:buNone/>
              <a:defRPr>
                <a:solidFill>
                  <a:schemeClr val="lt1"/>
                </a:solidFill>
              </a:defRPr>
            </a:lvl4pPr>
            <a:lvl5pPr algn="l" rtl="0">
              <a:buNone/>
              <a:defRPr>
                <a:solidFill>
                  <a:schemeClr val="lt1"/>
                </a:solidFill>
              </a:defRPr>
            </a:lvl5pPr>
            <a:lvl6pPr algn="l" rtl="0">
              <a:buNone/>
              <a:defRPr>
                <a:solidFill>
                  <a:schemeClr val="lt1"/>
                </a:solidFill>
              </a:defRPr>
            </a:lvl6pPr>
            <a:lvl7pPr algn="l" rtl="0">
              <a:buNone/>
              <a:defRPr>
                <a:solidFill>
                  <a:schemeClr val="lt1"/>
                </a:solidFill>
              </a:defRPr>
            </a:lvl7pPr>
            <a:lvl8pPr algn="l" rtl="0">
              <a:buNone/>
              <a:defRPr>
                <a:solidFill>
                  <a:schemeClr val="lt1"/>
                </a:solidFill>
              </a:defRPr>
            </a:lvl8pPr>
            <a:lvl9pPr algn="l" rtl="0">
              <a:buNone/>
              <a:defRPr>
                <a:solidFill>
                  <a:schemeClr val="lt1"/>
                </a:solidFill>
              </a:defRPr>
            </a:lvl9pPr>
          </a:lstStyle>
          <a:p>
            <a:endParaRPr dirty="0"/>
          </a:p>
        </p:txBody>
      </p:sp>
      <p:sp>
        <p:nvSpPr>
          <p:cNvPr id="70" name="Shape 70"/>
          <p:cNvSpPr txBox="1">
            <a:spLocks noGrp="1"/>
          </p:cNvSpPr>
          <p:nvPr>
            <p:ph type="body" idx="1"/>
          </p:nvPr>
        </p:nvSpPr>
        <p:spPr>
          <a:xfrm>
            <a:off x="457200" y="1704688"/>
            <a:ext cx="8229600" cy="4840199"/>
          </a:xfrm>
          <a:prstGeom prst="rect">
            <a:avLst/>
          </a:prstGeom>
          <a:noFill/>
          <a:ln>
            <a:noFill/>
          </a:ln>
        </p:spPr>
        <p:txBody>
          <a:bodyPr/>
          <a:lstStyle>
            <a:lvl1pPr marL="342900" indent="-342900" algn="l" rtl="0">
              <a:spcBef>
                <a:spcPts val="0"/>
              </a:spcBef>
              <a:buClr>
                <a:schemeClr val="dk2"/>
              </a:buClr>
              <a:buSzPct val="166666"/>
              <a:buFont typeface="Arial"/>
              <a:buChar char="•"/>
              <a:defRPr sz="1800">
                <a:solidFill>
                  <a:schemeClr val="dk2"/>
                </a:solidFill>
              </a:defRPr>
            </a:lvl1pPr>
            <a:lvl2pPr marL="742950" indent="-285750" algn="l" rtl="0">
              <a:spcBef>
                <a:spcPts val="360"/>
              </a:spcBef>
              <a:buClr>
                <a:schemeClr val="dk2"/>
              </a:buClr>
              <a:buSzPct val="100000"/>
              <a:buFont typeface="Courier New"/>
              <a:buChar char="o"/>
              <a:defRPr sz="1800">
                <a:solidFill>
                  <a:schemeClr val="dk2"/>
                </a:solidFill>
              </a:defRPr>
            </a:lvl2pPr>
            <a:lvl3pPr marL="1143000" indent="-228600" algn="l" rtl="0">
              <a:spcBef>
                <a:spcPts val="360"/>
              </a:spcBef>
              <a:buClr>
                <a:schemeClr val="dk2"/>
              </a:buClr>
              <a:buSzPct val="100000"/>
              <a:buFont typeface="Wingdings"/>
              <a:buChar char="§"/>
              <a:defRPr sz="1800">
                <a:solidFill>
                  <a:schemeClr val="dk2"/>
                </a:solidFill>
              </a:defRPr>
            </a:lvl3pPr>
            <a:lvl4pPr marL="1600200" indent="-228600" algn="l" rtl="0">
              <a:spcBef>
                <a:spcPts val="360"/>
              </a:spcBef>
              <a:buClr>
                <a:schemeClr val="dk2"/>
              </a:buClr>
              <a:buSzPct val="166666"/>
              <a:buFont typeface="Arial"/>
              <a:buChar char="•"/>
              <a:defRPr sz="1800">
                <a:solidFill>
                  <a:schemeClr val="dk2"/>
                </a:solidFill>
              </a:defRPr>
            </a:lvl4pPr>
            <a:lvl5pPr marL="2057400" indent="-228600" algn="l" rtl="0">
              <a:spcBef>
                <a:spcPts val="360"/>
              </a:spcBef>
              <a:buClr>
                <a:schemeClr val="dk2"/>
              </a:buClr>
              <a:buSzPct val="100000"/>
              <a:buFont typeface="Courier New"/>
              <a:buChar char="o"/>
              <a:defRPr sz="1800">
                <a:solidFill>
                  <a:schemeClr val="dk2"/>
                </a:solidFill>
              </a:defRPr>
            </a:lvl5pPr>
            <a:lvl6pPr marL="2514600" indent="-228600" algn="l" rtl="0">
              <a:spcBef>
                <a:spcPts val="360"/>
              </a:spcBef>
              <a:buClr>
                <a:schemeClr val="dk2"/>
              </a:buClr>
              <a:buSzPct val="100000"/>
              <a:buFont typeface="Wingdings"/>
              <a:buChar char="§"/>
              <a:defRPr sz="1800">
                <a:solidFill>
                  <a:schemeClr val="dk2"/>
                </a:solidFill>
              </a:defRPr>
            </a:lvl6pPr>
            <a:lvl7pPr marL="2971800" indent="-228600" algn="l" rtl="0">
              <a:spcBef>
                <a:spcPts val="360"/>
              </a:spcBef>
              <a:buClr>
                <a:schemeClr val="dk2"/>
              </a:buClr>
              <a:buSzPct val="166666"/>
              <a:buFont typeface="Arial"/>
              <a:buChar char="•"/>
              <a:defRPr sz="1800">
                <a:solidFill>
                  <a:schemeClr val="dk2"/>
                </a:solidFill>
              </a:defRPr>
            </a:lvl7pPr>
            <a:lvl8pPr marL="3429000" indent="-228600" algn="l" rtl="0">
              <a:spcBef>
                <a:spcPts val="360"/>
              </a:spcBef>
              <a:buClr>
                <a:schemeClr val="dk2"/>
              </a:buClr>
              <a:buSzPct val="100000"/>
              <a:buFont typeface="Courier New"/>
              <a:buChar char="o"/>
              <a:defRPr sz="1800" baseline="0">
                <a:solidFill>
                  <a:schemeClr val="dk2"/>
                </a:solidFill>
              </a:defRPr>
            </a:lvl8pPr>
            <a:lvl9pPr marL="3886200" indent="-228600" algn="l" rtl="0">
              <a:spcBef>
                <a:spcPts val="360"/>
              </a:spcBef>
              <a:buClr>
                <a:schemeClr val="dk2"/>
              </a:buClr>
              <a:buSzPct val="100000"/>
              <a:buFont typeface="Wingdings"/>
              <a:buChar char="§"/>
              <a:defRPr sz="1800" baseline="0">
                <a:solidFill>
                  <a:schemeClr val="dk2"/>
                </a:solidFill>
              </a:defRPr>
            </a:lvl9pPr>
          </a:lstStyle>
          <a:p>
            <a:endParaRPr/>
          </a:p>
        </p:txBody>
      </p:sp>
    </p:spTree>
    <p:extLst>
      <p:ext uri="{BB962C8B-B14F-4D97-AF65-F5344CB8AC3E}">
        <p14:creationId xmlns:p14="http://schemas.microsoft.com/office/powerpoint/2010/main" val="1331735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71"/>
        <p:cNvGrpSpPr/>
        <p:nvPr/>
      </p:nvGrpSpPr>
      <p:grpSpPr>
        <a:xfrm>
          <a:off x="0" y="0"/>
          <a:ext cx="0" cy="0"/>
          <a:chOff x="0" y="0"/>
          <a:chExt cx="0" cy="0"/>
        </a:xfrm>
      </p:grpSpPr>
      <p:grpSp>
        <p:nvGrpSpPr>
          <p:cNvPr id="5" name="Shape 74"/>
          <p:cNvGrpSpPr>
            <a:grpSpLocks/>
          </p:cNvGrpSpPr>
          <p:nvPr/>
        </p:nvGrpSpPr>
        <p:grpSpPr bwMode="auto">
          <a:xfrm>
            <a:off x="0" y="-12700"/>
            <a:ext cx="8005763" cy="1612900"/>
            <a:chOff x="-13" y="-12187"/>
            <a:chExt cx="8005727" cy="1161900"/>
          </a:xfrm>
        </p:grpSpPr>
        <p:sp>
          <p:nvSpPr>
            <p:cNvPr id="6" name="Shape 75"/>
            <p:cNvSpPr>
              <a:spLocks noChangeArrowheads="1"/>
            </p:cNvSpPr>
            <p:nvPr/>
          </p:nvSpPr>
          <p:spPr bwMode="auto">
            <a:xfrm flipH="1">
              <a:off x="-13" y="-12187"/>
              <a:ext cx="187324" cy="1161900"/>
            </a:xfrm>
            <a:prstGeom prst="rect">
              <a:avLst/>
            </a:prstGeom>
            <a:solidFill>
              <a:srgbClr val="AB010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defRPr/>
              </a:pPr>
              <a:endParaRPr lang="zh-TW" altLang="zh-TW" smtClean="0">
                <a:ea typeface="+mn-ea"/>
              </a:endParaRPr>
            </a:p>
          </p:txBody>
        </p:sp>
        <p:sp>
          <p:nvSpPr>
            <p:cNvPr id="7" name="Shape 76"/>
            <p:cNvSpPr>
              <a:spLocks noChangeArrowheads="1"/>
            </p:cNvSpPr>
            <p:nvPr/>
          </p:nvSpPr>
          <p:spPr bwMode="auto">
            <a:xfrm flipH="1">
              <a:off x="187311" y="-12187"/>
              <a:ext cx="7818403" cy="1161900"/>
            </a:xfrm>
            <a:prstGeom prst="rect">
              <a:avLst/>
            </a:prstGeom>
            <a:solidFill>
              <a:srgbClr val="0F243E"/>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defRPr/>
              </a:pPr>
              <a:endParaRPr lang="zh-TW" altLang="zh-TW" smtClean="0">
                <a:ea typeface="+mn-ea"/>
              </a:endParaRPr>
            </a:p>
          </p:txBody>
        </p:sp>
      </p:grpSp>
      <p:sp>
        <p:nvSpPr>
          <p:cNvPr id="72" name="Shape 72"/>
          <p:cNvSpPr txBox="1">
            <a:spLocks noGrp="1"/>
          </p:cNvSpPr>
          <p:nvPr>
            <p:ph type="body" idx="1"/>
          </p:nvPr>
        </p:nvSpPr>
        <p:spPr>
          <a:xfrm>
            <a:off x="456245" y="1704684"/>
            <a:ext cx="4038599" cy="4840199"/>
          </a:xfrm>
          <a:prstGeom prst="rect">
            <a:avLst/>
          </a:prstGeom>
          <a:noFill/>
          <a:ln>
            <a:noFill/>
          </a:ln>
        </p:spPr>
        <p:txBody>
          <a:bodyPr/>
          <a:lstStyle>
            <a:lvl1pPr rtl="0">
              <a:buNone/>
              <a:defRPr sz="1800"/>
            </a:lvl1pPr>
            <a:lvl2pPr rtl="0">
              <a:buNone/>
              <a:defRPr sz="1800"/>
            </a:lvl2pPr>
            <a:lvl3pPr rtl="0">
              <a:buNone/>
              <a:defRPr sz="1800"/>
            </a:lvl3pPr>
            <a:lvl4pPr rtl="0">
              <a:buNone/>
              <a:defRPr sz="1800"/>
            </a:lvl4pPr>
            <a:lvl5pPr rtl="0">
              <a:buNone/>
              <a:defRPr sz="1800"/>
            </a:lvl5pPr>
            <a:lvl6pPr rtl="0">
              <a:buNone/>
              <a:defRPr sz="1800"/>
            </a:lvl6pPr>
            <a:lvl7pPr rtl="0">
              <a:buNone/>
              <a:defRPr sz="1800"/>
            </a:lvl7pPr>
            <a:lvl8pPr rtl="0">
              <a:buNone/>
              <a:defRPr sz="1800"/>
            </a:lvl8pPr>
            <a:lvl9pPr rtl="0">
              <a:buNone/>
              <a:defRPr sz="1800"/>
            </a:lvl9pPr>
          </a:lstStyle>
          <a:p>
            <a:endParaRPr/>
          </a:p>
        </p:txBody>
      </p:sp>
      <p:sp>
        <p:nvSpPr>
          <p:cNvPr id="73" name="Shape 73"/>
          <p:cNvSpPr txBox="1">
            <a:spLocks noGrp="1"/>
          </p:cNvSpPr>
          <p:nvPr>
            <p:ph type="body" idx="2"/>
          </p:nvPr>
        </p:nvSpPr>
        <p:spPr>
          <a:xfrm>
            <a:off x="4648200" y="1704684"/>
            <a:ext cx="4038599" cy="4840199"/>
          </a:xfrm>
          <a:prstGeom prst="rect">
            <a:avLst/>
          </a:prstGeom>
          <a:noFill/>
          <a:ln>
            <a:noFill/>
          </a:ln>
        </p:spPr>
        <p:txBody>
          <a:bodyPr/>
          <a:lstStyle>
            <a:lvl1pPr rtl="0">
              <a:buNone/>
              <a:defRPr sz="1800"/>
            </a:lvl1pPr>
            <a:lvl2pPr rtl="0">
              <a:buNone/>
              <a:defRPr sz="1800"/>
            </a:lvl2pPr>
            <a:lvl3pPr rtl="0">
              <a:buNone/>
              <a:defRPr sz="1800"/>
            </a:lvl3pPr>
            <a:lvl4pPr rtl="0">
              <a:buNone/>
              <a:defRPr sz="1800"/>
            </a:lvl4pPr>
            <a:lvl5pPr rtl="0">
              <a:buNone/>
              <a:defRPr sz="1800"/>
            </a:lvl5pPr>
            <a:lvl6pPr rtl="0">
              <a:buNone/>
              <a:defRPr sz="1800"/>
            </a:lvl6pPr>
            <a:lvl7pPr rtl="0">
              <a:buNone/>
              <a:defRPr sz="1800"/>
            </a:lvl7pPr>
            <a:lvl8pPr rtl="0">
              <a:buNone/>
              <a:defRPr sz="1800"/>
            </a:lvl8pPr>
            <a:lvl9pPr rtl="0">
              <a:buNone/>
              <a:defRPr sz="1800"/>
            </a:lvl9pPr>
          </a:lstStyle>
          <a:p>
            <a:endParaRPr/>
          </a:p>
        </p:txBody>
      </p:sp>
      <p:sp>
        <p:nvSpPr>
          <p:cNvPr id="77" name="Shape 77"/>
          <p:cNvSpPr txBox="1">
            <a:spLocks noGrp="1"/>
          </p:cNvSpPr>
          <p:nvPr>
            <p:ph type="title"/>
          </p:nvPr>
        </p:nvSpPr>
        <p:spPr>
          <a:xfrm>
            <a:off x="457200" y="134801"/>
            <a:ext cx="7315499" cy="1351799"/>
          </a:xfrm>
          <a:prstGeom prst="rect">
            <a:avLst/>
          </a:prstGeom>
          <a:noFill/>
          <a:ln>
            <a:noFill/>
          </a:ln>
        </p:spPr>
        <p:txBody>
          <a:bodyPr/>
          <a:lstStyle>
            <a:lvl1pPr algn="l" rtl="0">
              <a:buNone/>
              <a:defRPr>
                <a:solidFill>
                  <a:schemeClr val="lt1"/>
                </a:solidFill>
              </a:defRPr>
            </a:lvl1pPr>
            <a:lvl2pPr algn="l" rtl="0">
              <a:buNone/>
              <a:defRPr>
                <a:solidFill>
                  <a:schemeClr val="lt1"/>
                </a:solidFill>
              </a:defRPr>
            </a:lvl2pPr>
            <a:lvl3pPr algn="l" rtl="0">
              <a:buNone/>
              <a:defRPr>
                <a:solidFill>
                  <a:schemeClr val="lt1"/>
                </a:solidFill>
              </a:defRPr>
            </a:lvl3pPr>
            <a:lvl4pPr algn="l" rtl="0">
              <a:buNone/>
              <a:defRPr>
                <a:solidFill>
                  <a:schemeClr val="lt1"/>
                </a:solidFill>
              </a:defRPr>
            </a:lvl4pPr>
            <a:lvl5pPr algn="l" rtl="0">
              <a:buNone/>
              <a:defRPr>
                <a:solidFill>
                  <a:schemeClr val="lt1"/>
                </a:solidFill>
              </a:defRPr>
            </a:lvl5pPr>
            <a:lvl6pPr algn="l" rtl="0">
              <a:buNone/>
              <a:defRPr>
                <a:solidFill>
                  <a:schemeClr val="lt1"/>
                </a:solidFill>
              </a:defRPr>
            </a:lvl6pPr>
            <a:lvl7pPr algn="l" rtl="0">
              <a:buNone/>
              <a:defRPr>
                <a:solidFill>
                  <a:schemeClr val="lt1"/>
                </a:solidFill>
              </a:defRPr>
            </a:lvl7pPr>
            <a:lvl8pPr algn="l" rtl="0">
              <a:buNone/>
              <a:defRPr>
                <a:solidFill>
                  <a:schemeClr val="lt1"/>
                </a:solidFill>
              </a:defRPr>
            </a:lvl8pPr>
            <a:lvl9pPr algn="l" rtl="0">
              <a:buNone/>
              <a:defRPr>
                <a:solidFill>
                  <a:schemeClr val="lt1"/>
                </a:solidFill>
              </a:defRPr>
            </a:lvl9pPr>
          </a:lstStyle>
          <a:p>
            <a:endParaRPr/>
          </a:p>
        </p:txBody>
      </p:sp>
    </p:spTree>
    <p:extLst>
      <p:ext uri="{BB962C8B-B14F-4D97-AF65-F5344CB8AC3E}">
        <p14:creationId xmlns:p14="http://schemas.microsoft.com/office/powerpoint/2010/main" val="3481999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Only" type="titleOnly">
  <p:cSld name="titleOnly">
    <p:spTree>
      <p:nvGrpSpPr>
        <p:cNvPr id="1" name="Shape 78"/>
        <p:cNvGrpSpPr/>
        <p:nvPr/>
      </p:nvGrpSpPr>
      <p:grpSpPr>
        <a:xfrm>
          <a:off x="0" y="0"/>
          <a:ext cx="0" cy="0"/>
          <a:chOff x="0" y="0"/>
          <a:chExt cx="0" cy="0"/>
        </a:xfrm>
      </p:grpSpPr>
      <p:grpSp>
        <p:nvGrpSpPr>
          <p:cNvPr id="3" name="Shape 79"/>
          <p:cNvGrpSpPr>
            <a:grpSpLocks/>
          </p:cNvGrpSpPr>
          <p:nvPr/>
        </p:nvGrpSpPr>
        <p:grpSpPr bwMode="auto">
          <a:xfrm>
            <a:off x="0" y="-12700"/>
            <a:ext cx="8005763" cy="1612900"/>
            <a:chOff x="-13" y="-12187"/>
            <a:chExt cx="8005727" cy="1161900"/>
          </a:xfrm>
        </p:grpSpPr>
        <p:sp>
          <p:nvSpPr>
            <p:cNvPr id="4" name="Shape 80"/>
            <p:cNvSpPr>
              <a:spLocks noChangeArrowheads="1"/>
            </p:cNvSpPr>
            <p:nvPr/>
          </p:nvSpPr>
          <p:spPr bwMode="auto">
            <a:xfrm flipH="1">
              <a:off x="-13" y="-12187"/>
              <a:ext cx="187324" cy="1161900"/>
            </a:xfrm>
            <a:prstGeom prst="rect">
              <a:avLst/>
            </a:prstGeom>
            <a:solidFill>
              <a:srgbClr val="AB010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defRPr/>
              </a:pPr>
              <a:endParaRPr lang="zh-TW" altLang="zh-TW" smtClean="0">
                <a:ea typeface="+mn-ea"/>
              </a:endParaRPr>
            </a:p>
          </p:txBody>
        </p:sp>
        <p:sp>
          <p:nvSpPr>
            <p:cNvPr id="5" name="Shape 81"/>
            <p:cNvSpPr>
              <a:spLocks noChangeArrowheads="1"/>
            </p:cNvSpPr>
            <p:nvPr/>
          </p:nvSpPr>
          <p:spPr bwMode="auto">
            <a:xfrm flipH="1">
              <a:off x="187311" y="-12187"/>
              <a:ext cx="7818403" cy="1161900"/>
            </a:xfrm>
            <a:prstGeom prst="rect">
              <a:avLst/>
            </a:prstGeom>
            <a:solidFill>
              <a:srgbClr val="0F243E"/>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defRPr/>
              </a:pPr>
              <a:endParaRPr lang="zh-TW" altLang="zh-TW" smtClean="0">
                <a:ea typeface="+mn-ea"/>
              </a:endParaRPr>
            </a:p>
          </p:txBody>
        </p:sp>
      </p:grpSp>
      <p:sp>
        <p:nvSpPr>
          <p:cNvPr id="82" name="Shape 82"/>
          <p:cNvSpPr txBox="1">
            <a:spLocks noGrp="1"/>
          </p:cNvSpPr>
          <p:nvPr>
            <p:ph type="title"/>
          </p:nvPr>
        </p:nvSpPr>
        <p:spPr>
          <a:xfrm>
            <a:off x="457200" y="134801"/>
            <a:ext cx="7315499" cy="1351799"/>
          </a:xfrm>
          <a:prstGeom prst="rect">
            <a:avLst/>
          </a:prstGeom>
          <a:noFill/>
          <a:ln>
            <a:noFill/>
          </a:ln>
        </p:spPr>
        <p:txBody>
          <a:bodyPr/>
          <a:lstStyle>
            <a:lvl1pPr algn="l" rtl="0">
              <a:buNone/>
              <a:defRPr>
                <a:solidFill>
                  <a:schemeClr val="lt1"/>
                </a:solidFill>
              </a:defRPr>
            </a:lvl1pPr>
            <a:lvl2pPr algn="l" rtl="0">
              <a:buNone/>
              <a:defRPr>
                <a:solidFill>
                  <a:schemeClr val="lt1"/>
                </a:solidFill>
              </a:defRPr>
            </a:lvl2pPr>
            <a:lvl3pPr algn="l" rtl="0">
              <a:buNone/>
              <a:defRPr>
                <a:solidFill>
                  <a:schemeClr val="lt1"/>
                </a:solidFill>
              </a:defRPr>
            </a:lvl3pPr>
            <a:lvl4pPr algn="l" rtl="0">
              <a:buNone/>
              <a:defRPr>
                <a:solidFill>
                  <a:schemeClr val="lt1"/>
                </a:solidFill>
              </a:defRPr>
            </a:lvl4pPr>
            <a:lvl5pPr algn="l" rtl="0">
              <a:buNone/>
              <a:defRPr>
                <a:solidFill>
                  <a:schemeClr val="lt1"/>
                </a:solidFill>
              </a:defRPr>
            </a:lvl5pPr>
            <a:lvl6pPr algn="l" rtl="0">
              <a:buNone/>
              <a:defRPr>
                <a:solidFill>
                  <a:schemeClr val="lt1"/>
                </a:solidFill>
              </a:defRPr>
            </a:lvl6pPr>
            <a:lvl7pPr algn="l" rtl="0">
              <a:buNone/>
              <a:defRPr>
                <a:solidFill>
                  <a:schemeClr val="lt1"/>
                </a:solidFill>
              </a:defRPr>
            </a:lvl7pPr>
            <a:lvl8pPr algn="l" rtl="0">
              <a:buNone/>
              <a:defRPr>
                <a:solidFill>
                  <a:schemeClr val="lt1"/>
                </a:solidFill>
              </a:defRPr>
            </a:lvl8pPr>
            <a:lvl9pPr algn="l" rtl="0">
              <a:buNone/>
              <a:defRPr>
                <a:solidFill>
                  <a:schemeClr val="lt1"/>
                </a:solidFill>
              </a:defRPr>
            </a:lvl9pPr>
          </a:lstStyle>
          <a:p>
            <a:endParaRPr/>
          </a:p>
        </p:txBody>
      </p:sp>
    </p:spTree>
    <p:extLst>
      <p:ext uri="{BB962C8B-B14F-4D97-AF65-F5344CB8AC3E}">
        <p14:creationId xmlns:p14="http://schemas.microsoft.com/office/powerpoint/2010/main" val="2308260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_ONLY">
  <p:cSld name="CAPTION_ONLY">
    <p:spTree>
      <p:nvGrpSpPr>
        <p:cNvPr id="1" name="Shape 83"/>
        <p:cNvGrpSpPr/>
        <p:nvPr/>
      </p:nvGrpSpPr>
      <p:grpSpPr>
        <a:xfrm>
          <a:off x="0" y="0"/>
          <a:ext cx="0" cy="0"/>
          <a:chOff x="0" y="0"/>
          <a:chExt cx="0" cy="0"/>
        </a:xfrm>
      </p:grpSpPr>
      <p:sp>
        <p:nvSpPr>
          <p:cNvPr id="3" name="Shape 84"/>
          <p:cNvSpPr>
            <a:spLocks noChangeArrowheads="1"/>
          </p:cNvSpPr>
          <p:nvPr/>
        </p:nvSpPr>
        <p:spPr bwMode="auto">
          <a:xfrm flipH="1">
            <a:off x="8964613" y="6164263"/>
            <a:ext cx="187325" cy="695325"/>
          </a:xfrm>
          <a:prstGeom prst="rect">
            <a:avLst/>
          </a:prstGeom>
          <a:solidFill>
            <a:srgbClr val="AB010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defRPr/>
            </a:pPr>
            <a:endParaRPr lang="zh-TW" altLang="zh-TW" smtClean="0">
              <a:ea typeface="+mn-ea"/>
            </a:endParaRPr>
          </a:p>
        </p:txBody>
      </p:sp>
      <p:sp>
        <p:nvSpPr>
          <p:cNvPr id="4" name="Shape 85"/>
          <p:cNvSpPr>
            <a:spLocks noChangeArrowheads="1"/>
          </p:cNvSpPr>
          <p:nvPr/>
        </p:nvSpPr>
        <p:spPr bwMode="auto">
          <a:xfrm flipH="1">
            <a:off x="3867150" y="6164263"/>
            <a:ext cx="5097463" cy="695325"/>
          </a:xfrm>
          <a:prstGeom prst="rect">
            <a:avLst/>
          </a:prstGeom>
          <a:solidFill>
            <a:srgbClr val="0F243E"/>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defRPr/>
            </a:pPr>
            <a:endParaRPr lang="zh-TW" altLang="zh-TW" smtClean="0">
              <a:ea typeface="+mn-ea"/>
            </a:endParaRPr>
          </a:p>
        </p:txBody>
      </p:sp>
      <p:sp>
        <p:nvSpPr>
          <p:cNvPr id="86" name="Shape 86"/>
          <p:cNvSpPr txBox="1">
            <a:spLocks noGrp="1"/>
          </p:cNvSpPr>
          <p:nvPr>
            <p:ph type="body" idx="1"/>
          </p:nvPr>
        </p:nvSpPr>
        <p:spPr>
          <a:xfrm>
            <a:off x="3866812" y="6165014"/>
            <a:ext cx="5097900" cy="695100"/>
          </a:xfrm>
          <a:prstGeom prst="rect">
            <a:avLst/>
          </a:prstGeom>
          <a:noFill/>
          <a:ln>
            <a:noFill/>
          </a:ln>
        </p:spPr>
        <p:txBody>
          <a:bodyPr/>
          <a:lstStyle>
            <a:lvl1pPr marL="0" indent="88900" rtl="0">
              <a:buClr>
                <a:schemeClr val="lt1"/>
              </a:buClr>
              <a:buSzPct val="100000"/>
              <a:buNone/>
              <a:defRPr sz="1400">
                <a:solidFill>
                  <a:schemeClr val="lt1"/>
                </a:solidFill>
              </a:defRPr>
            </a:lvl1pPr>
            <a:lvl2pPr marL="0" indent="88900" rtl="0">
              <a:buClr>
                <a:schemeClr val="lt1"/>
              </a:buClr>
              <a:buSzPct val="100000"/>
              <a:buNone/>
              <a:defRPr sz="1400">
                <a:solidFill>
                  <a:schemeClr val="lt1"/>
                </a:solidFill>
              </a:defRPr>
            </a:lvl2pPr>
            <a:lvl3pPr marL="0" indent="88900" rtl="0">
              <a:buClr>
                <a:schemeClr val="lt1"/>
              </a:buClr>
              <a:buSzPct val="100000"/>
              <a:buNone/>
              <a:defRPr sz="1400">
                <a:solidFill>
                  <a:schemeClr val="lt1"/>
                </a:solidFill>
              </a:defRPr>
            </a:lvl3pPr>
            <a:lvl4pPr marL="0" indent="88900" rtl="0">
              <a:buClr>
                <a:schemeClr val="lt1"/>
              </a:buClr>
              <a:buSzPct val="100000"/>
              <a:buNone/>
              <a:defRPr sz="1400">
                <a:solidFill>
                  <a:schemeClr val="lt1"/>
                </a:solidFill>
              </a:defRPr>
            </a:lvl4pPr>
            <a:lvl5pPr marL="0" indent="88900" rtl="0">
              <a:buClr>
                <a:schemeClr val="lt1"/>
              </a:buClr>
              <a:buSzPct val="100000"/>
              <a:buNone/>
              <a:defRPr sz="1400">
                <a:solidFill>
                  <a:schemeClr val="lt1"/>
                </a:solidFill>
              </a:defRPr>
            </a:lvl5pPr>
            <a:lvl6pPr marL="0" indent="88900" rtl="0">
              <a:buClr>
                <a:schemeClr val="lt1"/>
              </a:buClr>
              <a:buSzPct val="100000"/>
              <a:buNone/>
              <a:defRPr sz="1400">
                <a:solidFill>
                  <a:schemeClr val="lt1"/>
                </a:solidFill>
              </a:defRPr>
            </a:lvl6pPr>
            <a:lvl7pPr marL="0" indent="88900" rtl="0">
              <a:buClr>
                <a:schemeClr val="lt1"/>
              </a:buClr>
              <a:buSzPct val="100000"/>
              <a:buNone/>
              <a:defRPr sz="1400">
                <a:solidFill>
                  <a:schemeClr val="lt1"/>
                </a:solidFill>
              </a:defRPr>
            </a:lvl7pPr>
            <a:lvl8pPr marL="0" indent="88900" rtl="0">
              <a:buClr>
                <a:schemeClr val="lt1"/>
              </a:buClr>
              <a:buSzPct val="100000"/>
              <a:buNone/>
              <a:defRPr sz="1400">
                <a:solidFill>
                  <a:schemeClr val="lt1"/>
                </a:solidFill>
              </a:defRPr>
            </a:lvl8pPr>
            <a:lvl9pPr marL="0" indent="88900" rtl="0">
              <a:buClr>
                <a:schemeClr val="lt1"/>
              </a:buClr>
              <a:buSzPct val="100000"/>
              <a:buNone/>
              <a:defRPr sz="1400">
                <a:solidFill>
                  <a:schemeClr val="lt1"/>
                </a:solidFill>
              </a:defRPr>
            </a:lvl9pPr>
          </a:lstStyle>
          <a:p>
            <a:endParaRPr/>
          </a:p>
        </p:txBody>
      </p:sp>
    </p:spTree>
    <p:extLst>
      <p:ext uri="{BB962C8B-B14F-4D97-AF65-F5344CB8AC3E}">
        <p14:creationId xmlns:p14="http://schemas.microsoft.com/office/powerpoint/2010/main" val="507625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7"/>
        <p:cNvGrpSpPr/>
        <p:nvPr/>
      </p:nvGrpSpPr>
      <p:grpSpPr>
        <a:xfrm>
          <a:off x="0" y="0"/>
          <a:ext cx="0" cy="0"/>
          <a:chOff x="0" y="0"/>
          <a:chExt cx="0" cy="0"/>
        </a:xfrm>
      </p:grpSpPr>
    </p:spTree>
    <p:extLst>
      <p:ext uri="{BB962C8B-B14F-4D97-AF65-F5344CB8AC3E}">
        <p14:creationId xmlns:p14="http://schemas.microsoft.com/office/powerpoint/2010/main" val="32780902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Shape 5"/>
          <p:cNvGrpSpPr>
            <a:grpSpLocks/>
          </p:cNvGrpSpPr>
          <p:nvPr/>
        </p:nvGrpSpPr>
        <p:grpSpPr bwMode="auto">
          <a:xfrm>
            <a:off x="33338" y="0"/>
            <a:ext cx="3409950" cy="2809875"/>
            <a:chOff x="0" y="1493"/>
            <a:chExt cx="3409812" cy="2810236"/>
          </a:xfrm>
        </p:grpSpPr>
        <p:cxnSp>
          <p:nvCxnSpPr>
            <p:cNvPr id="1055" name="Shape 6"/>
            <p:cNvCxnSpPr>
              <a:cxnSpLocks noChangeShapeType="1"/>
            </p:cNvCxnSpPr>
            <p:nvPr/>
          </p:nvCxnSpPr>
          <p:spPr bwMode="auto">
            <a:xfrm>
              <a:off x="0" y="245542"/>
              <a:ext cx="3251099"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56" name="Shape 7"/>
            <p:cNvCxnSpPr>
              <a:cxnSpLocks noChangeShapeType="1"/>
            </p:cNvCxnSpPr>
            <p:nvPr/>
          </p:nvCxnSpPr>
          <p:spPr bwMode="auto">
            <a:xfrm rot="-5400000">
              <a:off x="-1212177" y="1407880"/>
              <a:ext cx="2806200"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57" name="Shape 8"/>
            <p:cNvCxnSpPr>
              <a:cxnSpLocks noChangeShapeType="1"/>
            </p:cNvCxnSpPr>
            <p:nvPr/>
          </p:nvCxnSpPr>
          <p:spPr bwMode="auto">
            <a:xfrm>
              <a:off x="0" y="474143"/>
              <a:ext cx="2666999"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58" name="Shape 9"/>
            <p:cNvCxnSpPr>
              <a:cxnSpLocks noChangeShapeType="1"/>
            </p:cNvCxnSpPr>
            <p:nvPr/>
          </p:nvCxnSpPr>
          <p:spPr bwMode="auto">
            <a:xfrm>
              <a:off x="0" y="702743"/>
              <a:ext cx="2167500"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59" name="Shape 10"/>
            <p:cNvCxnSpPr>
              <a:cxnSpLocks noChangeShapeType="1"/>
            </p:cNvCxnSpPr>
            <p:nvPr/>
          </p:nvCxnSpPr>
          <p:spPr bwMode="auto">
            <a:xfrm>
              <a:off x="0" y="931342"/>
              <a:ext cx="1862699"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60" name="Shape 11"/>
            <p:cNvCxnSpPr>
              <a:cxnSpLocks noChangeShapeType="1"/>
            </p:cNvCxnSpPr>
            <p:nvPr/>
          </p:nvCxnSpPr>
          <p:spPr bwMode="auto">
            <a:xfrm>
              <a:off x="0" y="1159942"/>
              <a:ext cx="1490099"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61" name="Shape 12"/>
            <p:cNvCxnSpPr>
              <a:cxnSpLocks noChangeShapeType="1"/>
            </p:cNvCxnSpPr>
            <p:nvPr/>
          </p:nvCxnSpPr>
          <p:spPr bwMode="auto">
            <a:xfrm>
              <a:off x="0" y="1388542"/>
              <a:ext cx="1219199"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62" name="Shape 13"/>
            <p:cNvCxnSpPr>
              <a:cxnSpLocks noChangeShapeType="1"/>
            </p:cNvCxnSpPr>
            <p:nvPr/>
          </p:nvCxnSpPr>
          <p:spPr bwMode="auto">
            <a:xfrm>
              <a:off x="0" y="1617142"/>
              <a:ext cx="990599"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63" name="Shape 14"/>
            <p:cNvCxnSpPr>
              <a:cxnSpLocks noChangeShapeType="1"/>
            </p:cNvCxnSpPr>
            <p:nvPr/>
          </p:nvCxnSpPr>
          <p:spPr bwMode="auto">
            <a:xfrm>
              <a:off x="0" y="1845742"/>
              <a:ext cx="745200"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64" name="Shape 15"/>
            <p:cNvCxnSpPr>
              <a:cxnSpLocks noChangeShapeType="1"/>
            </p:cNvCxnSpPr>
            <p:nvPr/>
          </p:nvCxnSpPr>
          <p:spPr bwMode="auto">
            <a:xfrm>
              <a:off x="0" y="2074342"/>
              <a:ext cx="533399"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65" name="Shape 16"/>
            <p:cNvCxnSpPr>
              <a:cxnSpLocks noChangeShapeType="1"/>
            </p:cNvCxnSpPr>
            <p:nvPr/>
          </p:nvCxnSpPr>
          <p:spPr bwMode="auto">
            <a:xfrm>
              <a:off x="0" y="2302943"/>
              <a:ext cx="262499"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66" name="Shape 17"/>
            <p:cNvCxnSpPr>
              <a:cxnSpLocks noChangeShapeType="1"/>
            </p:cNvCxnSpPr>
            <p:nvPr/>
          </p:nvCxnSpPr>
          <p:spPr bwMode="auto">
            <a:xfrm rot="-5400000">
              <a:off x="-814261" y="1238115"/>
              <a:ext cx="2468399"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67" name="Shape 18"/>
            <p:cNvCxnSpPr>
              <a:cxnSpLocks noChangeShapeType="1"/>
            </p:cNvCxnSpPr>
            <p:nvPr/>
          </p:nvCxnSpPr>
          <p:spPr bwMode="auto">
            <a:xfrm rot="-5400000">
              <a:off x="-357712" y="1014527"/>
              <a:ext cx="2018099"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68" name="Shape 19"/>
            <p:cNvCxnSpPr>
              <a:cxnSpLocks noChangeShapeType="1"/>
            </p:cNvCxnSpPr>
            <p:nvPr/>
          </p:nvCxnSpPr>
          <p:spPr bwMode="auto">
            <a:xfrm rot="-5400000">
              <a:off x="-853" y="887576"/>
              <a:ext cx="1763999"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69" name="Shape 20"/>
            <p:cNvCxnSpPr>
              <a:cxnSpLocks noChangeShapeType="1"/>
            </p:cNvCxnSpPr>
            <p:nvPr/>
          </p:nvCxnSpPr>
          <p:spPr bwMode="auto">
            <a:xfrm rot="-5400000">
              <a:off x="326307" y="790194"/>
              <a:ext cx="1569300"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70" name="Shape 21"/>
            <p:cNvCxnSpPr>
              <a:cxnSpLocks noChangeShapeType="1"/>
            </p:cNvCxnSpPr>
            <p:nvPr/>
          </p:nvCxnSpPr>
          <p:spPr bwMode="auto">
            <a:xfrm rot="-5400000">
              <a:off x="636516" y="709726"/>
              <a:ext cx="1408500"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71" name="Shape 22"/>
            <p:cNvCxnSpPr>
              <a:cxnSpLocks noChangeShapeType="1"/>
            </p:cNvCxnSpPr>
            <p:nvPr/>
          </p:nvCxnSpPr>
          <p:spPr bwMode="auto">
            <a:xfrm rot="-5400000">
              <a:off x="972228" y="603961"/>
              <a:ext cx="1196700"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72" name="Shape 23"/>
            <p:cNvCxnSpPr>
              <a:cxnSpLocks noChangeShapeType="1"/>
            </p:cNvCxnSpPr>
            <p:nvPr/>
          </p:nvCxnSpPr>
          <p:spPr bwMode="auto">
            <a:xfrm rot="-5400000">
              <a:off x="1278236" y="527761"/>
              <a:ext cx="1044300"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73" name="Shape 24"/>
            <p:cNvCxnSpPr>
              <a:cxnSpLocks noChangeShapeType="1"/>
            </p:cNvCxnSpPr>
            <p:nvPr/>
          </p:nvCxnSpPr>
          <p:spPr bwMode="auto">
            <a:xfrm rot="-5400000">
              <a:off x="1590398" y="440776"/>
              <a:ext cx="879599"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74" name="Shape 25"/>
            <p:cNvCxnSpPr>
              <a:cxnSpLocks noChangeShapeType="1"/>
            </p:cNvCxnSpPr>
            <p:nvPr/>
          </p:nvCxnSpPr>
          <p:spPr bwMode="auto">
            <a:xfrm rot="-5400000">
              <a:off x="1883657" y="377227"/>
              <a:ext cx="752700"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75" name="Shape 26"/>
            <p:cNvCxnSpPr>
              <a:cxnSpLocks noChangeShapeType="1"/>
            </p:cNvCxnSpPr>
            <p:nvPr/>
          </p:nvCxnSpPr>
          <p:spPr bwMode="auto">
            <a:xfrm rot="-5400000">
              <a:off x="2198066" y="292493"/>
              <a:ext cx="583499"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76" name="Shape 27"/>
            <p:cNvCxnSpPr>
              <a:cxnSpLocks noChangeShapeType="1"/>
            </p:cNvCxnSpPr>
            <p:nvPr/>
          </p:nvCxnSpPr>
          <p:spPr bwMode="auto">
            <a:xfrm rot="-5400000">
              <a:off x="2521027" y="199376"/>
              <a:ext cx="397200"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77" name="Shape 28"/>
            <p:cNvCxnSpPr>
              <a:cxnSpLocks noChangeShapeType="1"/>
            </p:cNvCxnSpPr>
            <p:nvPr/>
          </p:nvCxnSpPr>
          <p:spPr bwMode="auto">
            <a:xfrm rot="-5400000">
              <a:off x="2801688" y="148627"/>
              <a:ext cx="295499"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78" name="Shape 29"/>
            <p:cNvCxnSpPr>
              <a:cxnSpLocks noChangeShapeType="1"/>
            </p:cNvCxnSpPr>
            <p:nvPr/>
          </p:nvCxnSpPr>
          <p:spPr bwMode="auto">
            <a:xfrm rot="-5400000">
              <a:off x="3079242" y="102444"/>
              <a:ext cx="201599"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79" name="Shape 30"/>
            <p:cNvCxnSpPr>
              <a:cxnSpLocks noChangeShapeType="1"/>
            </p:cNvCxnSpPr>
            <p:nvPr/>
          </p:nvCxnSpPr>
          <p:spPr bwMode="auto">
            <a:xfrm rot="-5400000">
              <a:off x="3324762" y="85076"/>
              <a:ext cx="168600"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grpSp>
      <p:sp>
        <p:nvSpPr>
          <p:cNvPr id="1027" name="Shape 31"/>
          <p:cNvSpPr txBox="1">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b" anchorCtr="0" compatLnSpc="1">
            <a:prstTxWarp prst="textNoShape">
              <a:avLst/>
            </a:prstTxWarp>
          </a:bodyPr>
          <a:lstStyle/>
          <a:p>
            <a:pPr lvl="0"/>
            <a:endParaRPr lang="zh-TW" altLang="zh-TW" smtClean="0">
              <a:sym typeface="Arial" charset="0"/>
            </a:endParaRPr>
          </a:p>
        </p:txBody>
      </p:sp>
      <p:sp>
        <p:nvSpPr>
          <p:cNvPr id="1028" name="Shape 32"/>
          <p:cNvSpPr txBox="1">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bodyPr>
          <a:lstStyle/>
          <a:p>
            <a:pPr lvl="0"/>
            <a:endParaRPr lang="zh-TW" altLang="zh-TW" smtClean="0">
              <a:sym typeface="Arial" charset="0"/>
            </a:endParaRPr>
          </a:p>
        </p:txBody>
      </p:sp>
      <p:grpSp>
        <p:nvGrpSpPr>
          <p:cNvPr id="1029" name="Shape 33"/>
          <p:cNvGrpSpPr>
            <a:grpSpLocks/>
          </p:cNvGrpSpPr>
          <p:nvPr/>
        </p:nvGrpSpPr>
        <p:grpSpPr bwMode="auto">
          <a:xfrm rot="10800000">
            <a:off x="5734050" y="4048125"/>
            <a:ext cx="3409950" cy="2809875"/>
            <a:chOff x="0" y="1493"/>
            <a:chExt cx="3409812" cy="2810236"/>
          </a:xfrm>
        </p:grpSpPr>
        <p:cxnSp>
          <p:nvCxnSpPr>
            <p:cNvPr id="1030" name="Shape 34"/>
            <p:cNvCxnSpPr>
              <a:cxnSpLocks noChangeShapeType="1"/>
            </p:cNvCxnSpPr>
            <p:nvPr/>
          </p:nvCxnSpPr>
          <p:spPr bwMode="auto">
            <a:xfrm>
              <a:off x="0" y="245542"/>
              <a:ext cx="3251099"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31" name="Shape 35"/>
            <p:cNvCxnSpPr>
              <a:cxnSpLocks noChangeShapeType="1"/>
            </p:cNvCxnSpPr>
            <p:nvPr/>
          </p:nvCxnSpPr>
          <p:spPr bwMode="auto">
            <a:xfrm rot="-5400000">
              <a:off x="-1212177" y="1407880"/>
              <a:ext cx="2806200"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32" name="Shape 36"/>
            <p:cNvCxnSpPr>
              <a:cxnSpLocks noChangeShapeType="1"/>
            </p:cNvCxnSpPr>
            <p:nvPr/>
          </p:nvCxnSpPr>
          <p:spPr bwMode="auto">
            <a:xfrm>
              <a:off x="0" y="474143"/>
              <a:ext cx="2666999"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33" name="Shape 37"/>
            <p:cNvCxnSpPr>
              <a:cxnSpLocks noChangeShapeType="1"/>
            </p:cNvCxnSpPr>
            <p:nvPr/>
          </p:nvCxnSpPr>
          <p:spPr bwMode="auto">
            <a:xfrm>
              <a:off x="0" y="702743"/>
              <a:ext cx="2167500"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34" name="Shape 38"/>
            <p:cNvCxnSpPr>
              <a:cxnSpLocks noChangeShapeType="1"/>
            </p:cNvCxnSpPr>
            <p:nvPr/>
          </p:nvCxnSpPr>
          <p:spPr bwMode="auto">
            <a:xfrm>
              <a:off x="0" y="931342"/>
              <a:ext cx="1862699"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35" name="Shape 39"/>
            <p:cNvCxnSpPr>
              <a:cxnSpLocks noChangeShapeType="1"/>
            </p:cNvCxnSpPr>
            <p:nvPr/>
          </p:nvCxnSpPr>
          <p:spPr bwMode="auto">
            <a:xfrm>
              <a:off x="0" y="1159942"/>
              <a:ext cx="1490099"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36" name="Shape 40"/>
            <p:cNvCxnSpPr>
              <a:cxnSpLocks noChangeShapeType="1"/>
            </p:cNvCxnSpPr>
            <p:nvPr/>
          </p:nvCxnSpPr>
          <p:spPr bwMode="auto">
            <a:xfrm>
              <a:off x="0" y="1388542"/>
              <a:ext cx="1219199"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37" name="Shape 41"/>
            <p:cNvCxnSpPr>
              <a:cxnSpLocks noChangeShapeType="1"/>
            </p:cNvCxnSpPr>
            <p:nvPr/>
          </p:nvCxnSpPr>
          <p:spPr bwMode="auto">
            <a:xfrm>
              <a:off x="0" y="1617142"/>
              <a:ext cx="990599"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38" name="Shape 42"/>
            <p:cNvCxnSpPr>
              <a:cxnSpLocks noChangeShapeType="1"/>
            </p:cNvCxnSpPr>
            <p:nvPr/>
          </p:nvCxnSpPr>
          <p:spPr bwMode="auto">
            <a:xfrm>
              <a:off x="0" y="1845742"/>
              <a:ext cx="745200"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39" name="Shape 43"/>
            <p:cNvCxnSpPr>
              <a:cxnSpLocks noChangeShapeType="1"/>
            </p:cNvCxnSpPr>
            <p:nvPr/>
          </p:nvCxnSpPr>
          <p:spPr bwMode="auto">
            <a:xfrm>
              <a:off x="0" y="2074342"/>
              <a:ext cx="533399"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40" name="Shape 44"/>
            <p:cNvCxnSpPr>
              <a:cxnSpLocks noChangeShapeType="1"/>
            </p:cNvCxnSpPr>
            <p:nvPr/>
          </p:nvCxnSpPr>
          <p:spPr bwMode="auto">
            <a:xfrm>
              <a:off x="0" y="2302943"/>
              <a:ext cx="262499"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41" name="Shape 45"/>
            <p:cNvCxnSpPr>
              <a:cxnSpLocks noChangeShapeType="1"/>
            </p:cNvCxnSpPr>
            <p:nvPr/>
          </p:nvCxnSpPr>
          <p:spPr bwMode="auto">
            <a:xfrm rot="-5400000">
              <a:off x="-814261" y="1238115"/>
              <a:ext cx="2468399"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42" name="Shape 46"/>
            <p:cNvCxnSpPr>
              <a:cxnSpLocks noChangeShapeType="1"/>
            </p:cNvCxnSpPr>
            <p:nvPr/>
          </p:nvCxnSpPr>
          <p:spPr bwMode="auto">
            <a:xfrm rot="-5400000">
              <a:off x="-357712" y="1014527"/>
              <a:ext cx="2018099"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43" name="Shape 47"/>
            <p:cNvCxnSpPr>
              <a:cxnSpLocks noChangeShapeType="1"/>
            </p:cNvCxnSpPr>
            <p:nvPr/>
          </p:nvCxnSpPr>
          <p:spPr bwMode="auto">
            <a:xfrm rot="-5400000">
              <a:off x="-853" y="887576"/>
              <a:ext cx="1763999"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44" name="Shape 48"/>
            <p:cNvCxnSpPr>
              <a:cxnSpLocks noChangeShapeType="1"/>
            </p:cNvCxnSpPr>
            <p:nvPr/>
          </p:nvCxnSpPr>
          <p:spPr bwMode="auto">
            <a:xfrm rot="-5400000">
              <a:off x="326307" y="790194"/>
              <a:ext cx="1569300"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45" name="Shape 49"/>
            <p:cNvCxnSpPr>
              <a:cxnSpLocks noChangeShapeType="1"/>
            </p:cNvCxnSpPr>
            <p:nvPr/>
          </p:nvCxnSpPr>
          <p:spPr bwMode="auto">
            <a:xfrm rot="-5400000">
              <a:off x="636516" y="709726"/>
              <a:ext cx="1408500"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46" name="Shape 50"/>
            <p:cNvCxnSpPr>
              <a:cxnSpLocks noChangeShapeType="1"/>
            </p:cNvCxnSpPr>
            <p:nvPr/>
          </p:nvCxnSpPr>
          <p:spPr bwMode="auto">
            <a:xfrm rot="-5400000">
              <a:off x="972228" y="603961"/>
              <a:ext cx="1196700"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47" name="Shape 51"/>
            <p:cNvCxnSpPr>
              <a:cxnSpLocks noChangeShapeType="1"/>
            </p:cNvCxnSpPr>
            <p:nvPr/>
          </p:nvCxnSpPr>
          <p:spPr bwMode="auto">
            <a:xfrm rot="-5400000">
              <a:off x="1278236" y="527761"/>
              <a:ext cx="1044300"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48" name="Shape 52"/>
            <p:cNvCxnSpPr>
              <a:cxnSpLocks noChangeShapeType="1"/>
            </p:cNvCxnSpPr>
            <p:nvPr/>
          </p:nvCxnSpPr>
          <p:spPr bwMode="auto">
            <a:xfrm rot="-5400000">
              <a:off x="1590398" y="440776"/>
              <a:ext cx="879599"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49" name="Shape 53"/>
            <p:cNvCxnSpPr>
              <a:cxnSpLocks noChangeShapeType="1"/>
            </p:cNvCxnSpPr>
            <p:nvPr/>
          </p:nvCxnSpPr>
          <p:spPr bwMode="auto">
            <a:xfrm rot="-5400000">
              <a:off x="1883657" y="377227"/>
              <a:ext cx="752700"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50" name="Shape 54"/>
            <p:cNvCxnSpPr>
              <a:cxnSpLocks noChangeShapeType="1"/>
            </p:cNvCxnSpPr>
            <p:nvPr/>
          </p:nvCxnSpPr>
          <p:spPr bwMode="auto">
            <a:xfrm rot="-5400000">
              <a:off x="2198066" y="292493"/>
              <a:ext cx="583499"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51" name="Shape 55"/>
            <p:cNvCxnSpPr>
              <a:cxnSpLocks noChangeShapeType="1"/>
            </p:cNvCxnSpPr>
            <p:nvPr/>
          </p:nvCxnSpPr>
          <p:spPr bwMode="auto">
            <a:xfrm rot="-5400000">
              <a:off x="2521027" y="199376"/>
              <a:ext cx="397200"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52" name="Shape 56"/>
            <p:cNvCxnSpPr>
              <a:cxnSpLocks noChangeShapeType="1"/>
            </p:cNvCxnSpPr>
            <p:nvPr/>
          </p:nvCxnSpPr>
          <p:spPr bwMode="auto">
            <a:xfrm rot="-5400000">
              <a:off x="2801688" y="148627"/>
              <a:ext cx="295499"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53" name="Shape 57"/>
            <p:cNvCxnSpPr>
              <a:cxnSpLocks noChangeShapeType="1"/>
            </p:cNvCxnSpPr>
            <p:nvPr/>
          </p:nvCxnSpPr>
          <p:spPr bwMode="auto">
            <a:xfrm rot="-5400000">
              <a:off x="3079242" y="102444"/>
              <a:ext cx="201599"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cxnSp>
          <p:nvCxnSpPr>
            <p:cNvPr id="1054" name="Shape 58"/>
            <p:cNvCxnSpPr>
              <a:cxnSpLocks noChangeShapeType="1"/>
            </p:cNvCxnSpPr>
            <p:nvPr/>
          </p:nvCxnSpPr>
          <p:spPr bwMode="auto">
            <a:xfrm rot="-5400000">
              <a:off x="3324762" y="85076"/>
              <a:ext cx="168600" cy="1500"/>
            </a:xfrm>
            <a:prstGeom prst="straightConnector1">
              <a:avLst/>
            </a:prstGeom>
            <a:noFill/>
            <a:ln w="12700">
              <a:solidFill>
                <a:srgbClr val="B7CCE4">
                  <a:alpha val="53725"/>
                </a:srgbClr>
              </a:solidFill>
              <a:round/>
              <a:headEnd/>
              <a:tailEnd/>
            </a:ln>
            <a:extLst>
              <a:ext uri="{909E8E84-426E-40DD-AFC4-6F175D3DCCD1}">
                <a14:hiddenFill xmlns:a14="http://schemas.microsoft.com/office/drawing/2010/main">
                  <a:noFill/>
                </a14:hiddenFill>
              </a:ext>
            </a:extLst>
          </p:spPr>
        </p:cxnSp>
      </p:grpSp>
    </p:spTree>
  </p:cSld>
  <p:clrMap bg1="lt1" tx1="dk1" bg2="dk2" tx2="lt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2" r:id="rId6"/>
  </p:sldLayoutIdLst>
  <p:txStyles>
    <p:titleStyle>
      <a:defPPr marR="0" algn="l" rtl="0">
        <a:lnSpc>
          <a:spcPct val="100000"/>
        </a:lnSpc>
        <a:spcBef>
          <a:spcPts val="0"/>
        </a:spcBef>
        <a:spcAft>
          <a:spcPts val="0"/>
        </a:spcAft>
      </a:defPPr>
      <a:lvl1pPr algn="l" rtl="0" eaLnBrk="0" fontAlgn="base" hangingPunct="0">
        <a:spcBef>
          <a:spcPct val="0"/>
        </a:spcBef>
        <a:spcAft>
          <a:spcPct val="0"/>
        </a:spcAft>
        <a:defRPr sz="1400">
          <a:solidFill>
            <a:srgbClr val="000000"/>
          </a:solidFill>
          <a:latin typeface="Arial"/>
          <a:ea typeface="Arial"/>
          <a:cs typeface="Arial"/>
          <a:sym typeface="Arial" charset="0"/>
        </a:defRPr>
      </a:lvl1pPr>
      <a:lvl2pPr algn="l" rtl="0" eaLnBrk="0" fontAlgn="base" hangingPunct="0">
        <a:spcBef>
          <a:spcPct val="0"/>
        </a:spcBef>
        <a:spcAft>
          <a:spcPct val="0"/>
        </a:spcAft>
        <a:defRPr sz="1400">
          <a:solidFill>
            <a:srgbClr val="000000"/>
          </a:solidFill>
          <a:latin typeface="Arial"/>
          <a:ea typeface="Arial"/>
          <a:cs typeface="Arial"/>
          <a:sym typeface="Arial" charset="0"/>
        </a:defRPr>
      </a:lvl2pPr>
      <a:lvl3pPr algn="l" rtl="0" eaLnBrk="0" fontAlgn="base" hangingPunct="0">
        <a:spcBef>
          <a:spcPct val="0"/>
        </a:spcBef>
        <a:spcAft>
          <a:spcPct val="0"/>
        </a:spcAft>
        <a:defRPr sz="1400">
          <a:solidFill>
            <a:srgbClr val="000000"/>
          </a:solidFill>
          <a:latin typeface="Arial" charset="0"/>
          <a:cs typeface="Arial" charset="0"/>
          <a:sym typeface="Arial" charset="0"/>
        </a:defRPr>
      </a:lvl3pPr>
      <a:lvl4pPr algn="l" rtl="0" eaLnBrk="0" fontAlgn="base" hangingPunct="0">
        <a:spcBef>
          <a:spcPct val="0"/>
        </a:spcBef>
        <a:spcAft>
          <a:spcPct val="0"/>
        </a:spcAft>
        <a:defRPr sz="1400">
          <a:solidFill>
            <a:srgbClr val="000000"/>
          </a:solidFill>
          <a:latin typeface="Arial" charset="0"/>
          <a:cs typeface="Arial" charset="0"/>
          <a:sym typeface="Arial" charset="0"/>
        </a:defRPr>
      </a:lvl4pPr>
      <a:lvl5pPr algn="l" rtl="0" eaLnBrk="0" fontAlgn="base" hangingPunct="0">
        <a:spcBef>
          <a:spcPct val="0"/>
        </a:spcBef>
        <a:spcAft>
          <a:spcPct val="0"/>
        </a:spcAft>
        <a:defRPr sz="1400">
          <a:solidFill>
            <a:srgbClr val="000000"/>
          </a:solidFill>
          <a:latin typeface="Arial" charset="0"/>
          <a:cs typeface="Arial" charset="0"/>
          <a:sym typeface="Arial" charset="0"/>
        </a:defRPr>
      </a:lvl5pPr>
      <a:lvl6pPr marL="457200" algn="l" rtl="0" eaLnBrk="0" fontAlgn="base" hangingPunct="0">
        <a:spcBef>
          <a:spcPct val="0"/>
        </a:spcBef>
        <a:spcAft>
          <a:spcPct val="0"/>
        </a:spcAft>
        <a:defRPr sz="1400">
          <a:solidFill>
            <a:srgbClr val="000000"/>
          </a:solidFill>
          <a:latin typeface="Arial" charset="0"/>
          <a:cs typeface="Arial" charset="0"/>
          <a:sym typeface="Arial" charset="0"/>
        </a:defRPr>
      </a:lvl6pPr>
      <a:lvl7pPr marL="914400" algn="l" rtl="0" eaLnBrk="0" fontAlgn="base" hangingPunct="0">
        <a:spcBef>
          <a:spcPct val="0"/>
        </a:spcBef>
        <a:spcAft>
          <a:spcPct val="0"/>
        </a:spcAft>
        <a:defRPr sz="1400">
          <a:solidFill>
            <a:srgbClr val="000000"/>
          </a:solidFill>
          <a:latin typeface="Arial" charset="0"/>
          <a:cs typeface="Arial" charset="0"/>
          <a:sym typeface="Arial" charset="0"/>
        </a:defRPr>
      </a:lvl7pPr>
      <a:lvl8pPr marL="1371600" algn="l" rtl="0" eaLnBrk="0" fontAlgn="base" hangingPunct="0">
        <a:spcBef>
          <a:spcPct val="0"/>
        </a:spcBef>
        <a:spcAft>
          <a:spcPct val="0"/>
        </a:spcAft>
        <a:defRPr sz="1400">
          <a:solidFill>
            <a:srgbClr val="000000"/>
          </a:solidFill>
          <a:latin typeface="Arial" charset="0"/>
          <a:cs typeface="Arial" charset="0"/>
          <a:sym typeface="Arial" charset="0"/>
        </a:defRPr>
      </a:lvl8pPr>
      <a:lvl9pPr marL="1828800" algn="l" rtl="0" eaLnBrk="0" fontAlgn="base" hangingPunct="0">
        <a:spcBef>
          <a:spcPct val="0"/>
        </a:spcBef>
        <a:spcAft>
          <a:spcPct val="0"/>
        </a:spcAft>
        <a:defRPr sz="1400">
          <a:solidFill>
            <a:srgbClr val="000000"/>
          </a:solidFill>
          <a:latin typeface="Arial" charset="0"/>
          <a:cs typeface="Arial" charset="0"/>
          <a:sym typeface="Arial" charset="0"/>
        </a:defRPr>
      </a:lvl9pPr>
    </p:titleStyle>
    <p:bodyStyle>
      <a:defPPr marR="0" algn="l" rtl="0">
        <a:lnSpc>
          <a:spcPct val="100000"/>
        </a:lnSpc>
        <a:spcBef>
          <a:spcPts val="0"/>
        </a:spcBef>
        <a:spcAft>
          <a:spcPts val="0"/>
        </a:spcAft>
      </a:defPPr>
      <a:lvl1pPr marL="342900" indent="-342900" algn="l" rtl="0" eaLnBrk="0" fontAlgn="base" hangingPunct="0">
        <a:spcBef>
          <a:spcPct val="0"/>
        </a:spcBef>
        <a:spcAft>
          <a:spcPct val="0"/>
        </a:spcAft>
        <a:defRPr sz="1400">
          <a:solidFill>
            <a:srgbClr val="000000"/>
          </a:solidFill>
          <a:latin typeface="Arial"/>
          <a:ea typeface="Arial"/>
          <a:cs typeface="Arial"/>
          <a:sym typeface="Arial" charset="0"/>
        </a:defRPr>
      </a:lvl1pPr>
      <a:lvl2pPr marL="742950" indent="-285750" algn="l" rtl="0" eaLnBrk="0" fontAlgn="base" hangingPunct="0">
        <a:spcBef>
          <a:spcPct val="0"/>
        </a:spcBef>
        <a:spcAft>
          <a:spcPct val="0"/>
        </a:spcAft>
        <a:defRPr sz="1400">
          <a:solidFill>
            <a:srgbClr val="000000"/>
          </a:solidFill>
          <a:latin typeface="Arial"/>
          <a:ea typeface="Arial"/>
          <a:cs typeface="Arial"/>
          <a:sym typeface="Arial" charset="0"/>
        </a:defRPr>
      </a:lvl2pPr>
      <a:lvl3pPr marL="1143000" indent="-228600" algn="l" rtl="0" eaLnBrk="0" fontAlgn="base" hangingPunct="0">
        <a:spcBef>
          <a:spcPct val="0"/>
        </a:spcBef>
        <a:spcAft>
          <a:spcPct val="0"/>
        </a:spcAft>
        <a:defRPr sz="1400">
          <a:solidFill>
            <a:srgbClr val="000000"/>
          </a:solidFill>
          <a:latin typeface="Arial"/>
          <a:ea typeface="Arial"/>
          <a:cs typeface="Arial"/>
          <a:sym typeface="Arial" charset="0"/>
        </a:defRPr>
      </a:lvl3pPr>
      <a:lvl4pPr marL="1600200" indent="-228600" algn="l" rtl="0" eaLnBrk="0" fontAlgn="base" hangingPunct="0">
        <a:spcBef>
          <a:spcPct val="0"/>
        </a:spcBef>
        <a:spcAft>
          <a:spcPct val="0"/>
        </a:spcAft>
        <a:defRPr sz="1400">
          <a:solidFill>
            <a:srgbClr val="000000"/>
          </a:solidFill>
          <a:latin typeface="Arial"/>
          <a:ea typeface="Arial"/>
          <a:cs typeface="Arial"/>
          <a:sym typeface="Arial" charset="0"/>
        </a:defRPr>
      </a:lvl4pPr>
      <a:lvl5pPr marL="2057400" indent="-228600" algn="l" rtl="0" eaLnBrk="0" fontAlgn="base" hangingPunct="0">
        <a:spcBef>
          <a:spcPct val="0"/>
        </a:spcBef>
        <a:spcAft>
          <a:spcPct val="0"/>
        </a:spcAft>
        <a:defRPr sz="1400">
          <a:solidFill>
            <a:srgbClr val="000000"/>
          </a:solidFill>
          <a:latin typeface="Arial"/>
          <a:ea typeface="Arial"/>
          <a:cs typeface="Arial"/>
          <a:sym typeface="Arial" charset="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revival.moe.edu.tw/NewsList.as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hape 89"/>
          <p:cNvSpPr txBox="1">
            <a:spLocks noGrp="1"/>
          </p:cNvSpPr>
          <p:nvPr>
            <p:ph type="ctrTitle"/>
          </p:nvPr>
        </p:nvSpPr>
        <p:spPr>
          <a:xfrm>
            <a:off x="685800" y="1844824"/>
            <a:ext cx="6400800" cy="2304256"/>
          </a:xfrm>
        </p:spPr>
        <p:txBody>
          <a:bodyPr/>
          <a:lstStyle/>
          <a:p>
            <a:pPr indent="0" algn="ctr" eaLnBrk="1" hangingPunct="1">
              <a:spcBef>
                <a:spcPct val="0"/>
              </a:spcBef>
              <a:buClr>
                <a:srgbClr val="EFEDE2"/>
              </a:buClr>
              <a:buSzTx/>
            </a:pPr>
            <a:r>
              <a:rPr lang="zh-TW" altLang="zh-TW" dirty="0" smtClean="0">
                <a:solidFill>
                  <a:srgbClr val="EFEDE2"/>
                </a:solidFill>
                <a:latin typeface="Arial" charset="0"/>
                <a:ea typeface="新細明體" charset="-120"/>
                <a:cs typeface="Arial" charset="0"/>
                <a:sym typeface="Arial" charset="0"/>
              </a:rPr>
              <a:t>生活實踐團體</a:t>
            </a:r>
            <a:r>
              <a:rPr lang="zh-TW" altLang="en-US" dirty="0">
                <a:solidFill>
                  <a:srgbClr val="EFEDE2"/>
                </a:solidFill>
                <a:latin typeface="Arial" charset="0"/>
                <a:ea typeface="新細明體" charset="-120"/>
                <a:cs typeface="Arial" charset="0"/>
                <a:sym typeface="Arial" charset="0"/>
              </a:rPr>
              <a:t>對新</a:t>
            </a:r>
            <a:r>
              <a:rPr lang="zh-TW" altLang="en-US" dirty="0" smtClean="0">
                <a:solidFill>
                  <a:srgbClr val="EFEDE2"/>
                </a:solidFill>
                <a:latin typeface="Arial" charset="0"/>
                <a:ea typeface="新細明體" charset="-120"/>
                <a:cs typeface="Arial" charset="0"/>
                <a:sym typeface="Arial" charset="0"/>
              </a:rPr>
              <a:t>北市</a:t>
            </a:r>
            <a:r>
              <a:rPr lang="en-US" altLang="zh-TW" dirty="0" smtClean="0">
                <a:solidFill>
                  <a:srgbClr val="EFEDE2"/>
                </a:solidFill>
                <a:latin typeface="Arial" charset="0"/>
                <a:ea typeface="新細明體" charset="-120"/>
                <a:cs typeface="Arial" charset="0"/>
                <a:sym typeface="Arial" charset="0"/>
              </a:rPr>
              <a:t/>
            </a:r>
            <a:br>
              <a:rPr lang="en-US" altLang="zh-TW" dirty="0" smtClean="0">
                <a:solidFill>
                  <a:srgbClr val="EFEDE2"/>
                </a:solidFill>
                <a:latin typeface="Arial" charset="0"/>
                <a:ea typeface="新細明體" charset="-120"/>
                <a:cs typeface="Arial" charset="0"/>
                <a:sym typeface="Arial" charset="0"/>
              </a:rPr>
            </a:br>
            <a:r>
              <a:rPr lang="zh-TW" altLang="en-US" dirty="0" smtClean="0">
                <a:solidFill>
                  <a:srgbClr val="EFEDE2"/>
                </a:solidFill>
                <a:latin typeface="Arial" charset="0"/>
                <a:ea typeface="新細明體" charset="-120"/>
                <a:cs typeface="Arial" charset="0"/>
                <a:sym typeface="Arial" charset="0"/>
              </a:rPr>
              <a:t>實驗</a:t>
            </a:r>
            <a:r>
              <a:rPr lang="zh-TW" altLang="en-US" dirty="0">
                <a:solidFill>
                  <a:srgbClr val="EFEDE2"/>
                </a:solidFill>
                <a:latin typeface="Arial" charset="0"/>
                <a:ea typeface="新細明體" charset="-120"/>
                <a:cs typeface="Arial" charset="0"/>
                <a:sym typeface="Arial" charset="0"/>
              </a:rPr>
              <a:t>教育家長知能</a:t>
            </a:r>
            <a:r>
              <a:rPr lang="zh-TW" altLang="en-US" dirty="0" smtClean="0">
                <a:solidFill>
                  <a:srgbClr val="EFEDE2"/>
                </a:solidFill>
                <a:latin typeface="Arial" charset="0"/>
                <a:ea typeface="新細明體" charset="-120"/>
                <a:cs typeface="Arial" charset="0"/>
                <a:sym typeface="Arial" charset="0"/>
              </a:rPr>
              <a:t>研習</a:t>
            </a:r>
            <a:r>
              <a:rPr lang="en-US" altLang="zh-TW" dirty="0" smtClean="0">
                <a:solidFill>
                  <a:srgbClr val="EFEDE2"/>
                </a:solidFill>
                <a:latin typeface="Arial" charset="0"/>
                <a:ea typeface="新細明體" charset="-120"/>
                <a:cs typeface="Arial" charset="0"/>
                <a:sym typeface="Arial" charset="0"/>
              </a:rPr>
              <a:t/>
            </a:r>
            <a:br>
              <a:rPr lang="en-US" altLang="zh-TW" dirty="0" smtClean="0">
                <a:solidFill>
                  <a:srgbClr val="EFEDE2"/>
                </a:solidFill>
                <a:latin typeface="Arial" charset="0"/>
                <a:ea typeface="新細明體" charset="-120"/>
                <a:cs typeface="Arial" charset="0"/>
                <a:sym typeface="Arial" charset="0"/>
              </a:rPr>
            </a:br>
            <a:r>
              <a:rPr lang="zh-TW" altLang="en-US" dirty="0" smtClean="0">
                <a:solidFill>
                  <a:srgbClr val="EFEDE2"/>
                </a:solidFill>
                <a:latin typeface="Arial" charset="0"/>
                <a:ea typeface="新細明體" charset="-120"/>
                <a:cs typeface="Arial" charset="0"/>
                <a:sym typeface="Arial" charset="0"/>
              </a:rPr>
              <a:t>簡報</a:t>
            </a:r>
            <a:endParaRPr lang="zh-TW" altLang="zh-TW" dirty="0" smtClean="0">
              <a:solidFill>
                <a:srgbClr val="EFEDE2"/>
              </a:solidFill>
              <a:latin typeface="Arial" charset="0"/>
              <a:ea typeface="新細明體" charset="-120"/>
              <a:cs typeface="Arial" charset="0"/>
              <a:sym typeface="Arial" charset="0"/>
            </a:endParaRPr>
          </a:p>
        </p:txBody>
      </p:sp>
      <p:sp>
        <p:nvSpPr>
          <p:cNvPr id="13315" name="Shape 90"/>
          <p:cNvSpPr txBox="1">
            <a:spLocks noGrp="1"/>
          </p:cNvSpPr>
          <p:nvPr>
            <p:ph type="subTitle" idx="1"/>
          </p:nvPr>
        </p:nvSpPr>
        <p:spPr>
          <a:xfrm>
            <a:off x="685800" y="4221088"/>
            <a:ext cx="6400800" cy="576064"/>
          </a:xfrm>
        </p:spPr>
        <p:txBody>
          <a:bodyPr/>
          <a:lstStyle/>
          <a:p>
            <a:pPr eaLnBrk="1" hangingPunct="1">
              <a:spcBef>
                <a:spcPct val="0"/>
              </a:spcBef>
              <a:buClr>
                <a:srgbClr val="EFEDE2"/>
              </a:buClr>
              <a:buSzTx/>
              <a:buFontTx/>
              <a:buNone/>
            </a:pPr>
            <a:r>
              <a:rPr lang="zh-TW" altLang="en-US" dirty="0" smtClean="0">
                <a:solidFill>
                  <a:srgbClr val="EFEDE2"/>
                </a:solidFill>
                <a:latin typeface="Arial" charset="0"/>
                <a:ea typeface="新細明體" charset="-120"/>
                <a:cs typeface="Arial" charset="0"/>
                <a:sym typeface="Arial" charset="0"/>
              </a:rPr>
              <a:t>簡報</a:t>
            </a:r>
            <a:r>
              <a:rPr lang="zh-TW" altLang="zh-TW" dirty="0" smtClean="0">
                <a:solidFill>
                  <a:srgbClr val="EFEDE2"/>
                </a:solidFill>
                <a:latin typeface="Arial" charset="0"/>
                <a:ea typeface="新細明體" charset="-120"/>
                <a:cs typeface="Arial" charset="0"/>
                <a:sym typeface="Arial" charset="0"/>
              </a:rPr>
              <a:t>人：丁志仁</a:t>
            </a:r>
          </a:p>
        </p:txBody>
      </p:sp>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134938"/>
            <a:ext cx="7488832" cy="1350962"/>
          </a:xfrm>
        </p:spPr>
        <p:txBody>
          <a:bodyPr/>
          <a:lstStyle/>
          <a:p>
            <a:pPr>
              <a:defRPr/>
            </a:pPr>
            <a:r>
              <a:rPr lang="zh-TW" altLang="en-US" sz="4400" dirty="0" smtClean="0">
                <a:latin typeface="+mj-ea"/>
                <a:ea typeface="+mj-ea"/>
              </a:rPr>
              <a:t>母法對實驗教育空間的規定：</a:t>
            </a:r>
            <a:endParaRPr lang="zh-TW" altLang="en-US" sz="4400" dirty="0">
              <a:latin typeface="+mj-ea"/>
              <a:ea typeface="+mj-ea"/>
            </a:endParaRPr>
          </a:p>
        </p:txBody>
      </p:sp>
      <p:sp>
        <p:nvSpPr>
          <p:cNvPr id="3" name="文字版面配置區 2"/>
          <p:cNvSpPr>
            <a:spLocks noGrp="1"/>
          </p:cNvSpPr>
          <p:nvPr>
            <p:ph type="body" idx="1"/>
          </p:nvPr>
        </p:nvSpPr>
        <p:spPr>
          <a:xfrm>
            <a:off x="457200" y="1704975"/>
            <a:ext cx="8229600" cy="4840288"/>
          </a:xfrm>
        </p:spPr>
        <p:txBody>
          <a:bodyPr/>
          <a:lstStyle/>
          <a:p>
            <a:pPr marL="457200" eaLnBrk="1" hangingPunct="1">
              <a:spcBef>
                <a:spcPts val="500"/>
              </a:spcBef>
              <a:spcAft>
                <a:spcPts val="100"/>
              </a:spcAft>
              <a:buClr>
                <a:srgbClr val="1F497D"/>
              </a:buClr>
              <a:buSzPct val="167000"/>
              <a:buFontTx/>
              <a:buChar char="•"/>
            </a:pPr>
            <a:r>
              <a:rPr lang="zh-TW" altLang="en-US" sz="2200" dirty="0">
                <a:solidFill>
                  <a:srgbClr val="1F497D"/>
                </a:solidFill>
                <a:latin typeface="Arial" charset="0"/>
                <a:ea typeface="新細明體" charset="-120"/>
                <a:cs typeface="Arial" charset="0"/>
              </a:rPr>
              <a:t>高級中等以下教育階段非學校型態實驗教育實施條例：</a:t>
            </a:r>
            <a:endParaRPr lang="zh-TW" altLang="en-US" sz="2200" dirty="0" smtClean="0">
              <a:solidFill>
                <a:srgbClr val="1F497D"/>
              </a:solidFill>
              <a:latin typeface="Arial" charset="0"/>
              <a:ea typeface="新細明體" charset="-120"/>
              <a:cs typeface="Arial" charset="0"/>
            </a:endParaRPr>
          </a:p>
          <a:p>
            <a:pPr marL="914400" lvl="1" indent="-342900" eaLnBrk="1" hangingPunct="1">
              <a:spcBef>
                <a:spcPts val="800"/>
              </a:spcBef>
              <a:spcAft>
                <a:spcPts val="200"/>
              </a:spcAft>
              <a:buClr>
                <a:srgbClr val="1F497D"/>
              </a:buClr>
              <a:buSzTx/>
              <a:buFontTx/>
              <a:buAutoNum type="arabicPeriod"/>
            </a:pPr>
            <a:r>
              <a:rPr lang="zh-TW" altLang="en-US" sz="2200" dirty="0">
                <a:solidFill>
                  <a:srgbClr val="1F497D"/>
                </a:solidFill>
                <a:latin typeface="Arial" charset="0"/>
                <a:ea typeface="新細明體" charset="-120"/>
                <a:cs typeface="Arial" charset="0"/>
              </a:rPr>
              <a:t>第七</a:t>
            </a:r>
            <a:r>
              <a:rPr lang="zh-TW" altLang="en-US" sz="2200" dirty="0" smtClean="0">
                <a:solidFill>
                  <a:srgbClr val="1F497D"/>
                </a:solidFill>
                <a:latin typeface="Arial" charset="0"/>
                <a:ea typeface="新細明體" charset="-120"/>
                <a:cs typeface="Arial" charset="0"/>
              </a:rPr>
              <a:t>條：規範固定場所的團體、機構實驗教育空間。</a:t>
            </a:r>
          </a:p>
          <a:p>
            <a:pPr marL="914400" lvl="1" indent="-342900" eaLnBrk="1" hangingPunct="1">
              <a:spcBef>
                <a:spcPts val="800"/>
              </a:spcBef>
              <a:spcAft>
                <a:spcPts val="200"/>
              </a:spcAft>
              <a:buClr>
                <a:srgbClr val="1F497D"/>
              </a:buClr>
              <a:buSzTx/>
              <a:buFontTx/>
              <a:buAutoNum type="arabicPeriod"/>
            </a:pPr>
            <a:r>
              <a:rPr lang="zh-TW" altLang="en-US" sz="2200" dirty="0">
                <a:solidFill>
                  <a:srgbClr val="1F497D"/>
                </a:solidFill>
                <a:latin typeface="Arial" charset="0"/>
                <a:ea typeface="新細明體" charset="-120"/>
                <a:cs typeface="Arial" charset="0"/>
              </a:rPr>
              <a:t>第七條第一項第三款</a:t>
            </a:r>
            <a:r>
              <a:rPr lang="zh-TW" altLang="en-US" sz="2200" dirty="0" smtClean="0">
                <a:solidFill>
                  <a:srgbClr val="1F497D"/>
                </a:solidFill>
                <a:latin typeface="Arial" charset="0"/>
                <a:ea typeface="新細明體" charset="-120"/>
                <a:cs typeface="Arial" charset="0"/>
              </a:rPr>
              <a:t>：符合</a:t>
            </a:r>
            <a:r>
              <a:rPr lang="en-US" altLang="zh-TW" sz="2200" dirty="0" smtClean="0">
                <a:solidFill>
                  <a:srgbClr val="1F497D"/>
                </a:solidFill>
                <a:latin typeface="Arial" charset="0"/>
                <a:ea typeface="新細明體" charset="-120"/>
                <a:cs typeface="Arial" charset="0"/>
              </a:rPr>
              <a:t>D5</a:t>
            </a:r>
            <a:r>
              <a:rPr lang="zh-TW" altLang="en-US" sz="2200" dirty="0" smtClean="0">
                <a:solidFill>
                  <a:srgbClr val="1F497D"/>
                </a:solidFill>
                <a:latin typeface="Arial" charset="0"/>
                <a:ea typeface="新細明體" charset="-120"/>
                <a:cs typeface="Arial" charset="0"/>
              </a:rPr>
              <a:t>或專案報准 </a:t>
            </a:r>
            <a:r>
              <a:rPr lang="zh-TW" altLang="en-US" sz="2200" dirty="0">
                <a:solidFill>
                  <a:srgbClr val="1F497D"/>
                </a:solidFill>
                <a:latin typeface="Arial" charset="0"/>
                <a:ea typeface="新細明體" charset="-120"/>
                <a:cs typeface="Arial" charset="0"/>
              </a:rPr>
              <a:t>。</a:t>
            </a:r>
            <a:endParaRPr lang="zh-TW" altLang="en-US" sz="2200" dirty="0" smtClean="0">
              <a:solidFill>
                <a:srgbClr val="1F497D"/>
              </a:solidFill>
              <a:latin typeface="Arial" charset="0"/>
              <a:ea typeface="新細明體" charset="-120"/>
              <a:cs typeface="Arial" charset="0"/>
            </a:endParaRPr>
          </a:p>
          <a:p>
            <a:pPr marL="914400" lvl="1" indent="-342900" eaLnBrk="1" hangingPunct="1">
              <a:spcBef>
                <a:spcPts val="800"/>
              </a:spcBef>
              <a:spcAft>
                <a:spcPts val="200"/>
              </a:spcAft>
              <a:buClr>
                <a:srgbClr val="1F497D"/>
              </a:buClr>
              <a:buSzTx/>
              <a:buFontTx/>
              <a:buAutoNum type="arabicPeriod"/>
            </a:pPr>
            <a:r>
              <a:rPr lang="zh-TW" altLang="en-US" sz="2200" dirty="0">
                <a:solidFill>
                  <a:srgbClr val="1F497D"/>
                </a:solidFill>
                <a:latin typeface="Arial" charset="0"/>
                <a:ea typeface="新細明體" charset="-120"/>
                <a:cs typeface="Arial" charset="0"/>
              </a:rPr>
              <a:t>第七條</a:t>
            </a:r>
            <a:r>
              <a:rPr lang="zh-TW" altLang="en-US" sz="2200" dirty="0" smtClean="0">
                <a:solidFill>
                  <a:srgbClr val="1F497D"/>
                </a:solidFill>
                <a:latin typeface="Arial" charset="0"/>
                <a:ea typeface="新細明體" charset="-120"/>
                <a:cs typeface="Arial" charset="0"/>
              </a:rPr>
              <a:t>第二項：得向地方政府主管機關申請利用學校閒置空間，不受</a:t>
            </a:r>
            <a:r>
              <a:rPr lang="en-US" altLang="zh-TW" sz="2200" dirty="0" smtClean="0">
                <a:solidFill>
                  <a:srgbClr val="1F497D"/>
                </a:solidFill>
                <a:latin typeface="Arial" charset="0"/>
                <a:ea typeface="新細明體" charset="-120"/>
                <a:cs typeface="Arial" charset="0"/>
              </a:rPr>
              <a:t>D5</a:t>
            </a:r>
            <a:r>
              <a:rPr lang="zh-TW" altLang="en-US" sz="2200" dirty="0" smtClean="0">
                <a:solidFill>
                  <a:srgbClr val="1F497D"/>
                </a:solidFill>
                <a:latin typeface="Arial" charset="0"/>
                <a:ea typeface="新細明體" charset="-120"/>
                <a:cs typeface="Arial" charset="0"/>
              </a:rPr>
              <a:t>限制。</a:t>
            </a:r>
          </a:p>
          <a:p>
            <a:pPr marL="457200">
              <a:spcBef>
                <a:spcPts val="500"/>
              </a:spcBef>
              <a:buClr>
                <a:srgbClr val="1F497D"/>
              </a:buClr>
              <a:buSzPct val="167000"/>
              <a:buFontTx/>
              <a:buChar char="•"/>
            </a:pPr>
            <a:r>
              <a:rPr lang="zh-TW" altLang="en-US" sz="2400" dirty="0"/>
              <a:t>學校型態實驗教育實施</a:t>
            </a:r>
            <a:r>
              <a:rPr lang="zh-TW" altLang="en-US" sz="2400" dirty="0" smtClean="0"/>
              <a:t>條例：</a:t>
            </a:r>
            <a:endParaRPr lang="en-US" altLang="zh-TW" sz="2400" dirty="0" smtClean="0"/>
          </a:p>
          <a:p>
            <a:pPr marL="914400" lvl="1" indent="-342900" eaLnBrk="1" hangingPunct="1">
              <a:spcBef>
                <a:spcPts val="800"/>
              </a:spcBef>
              <a:spcAft>
                <a:spcPts val="200"/>
              </a:spcAft>
              <a:buClr>
                <a:srgbClr val="1F497D"/>
              </a:buClr>
              <a:buSzTx/>
              <a:buFontTx/>
              <a:buAutoNum type="arabicPeriod"/>
            </a:pPr>
            <a:r>
              <a:rPr lang="zh-TW" altLang="en-US" sz="2200" dirty="0" smtClean="0">
                <a:solidFill>
                  <a:srgbClr val="1F497D"/>
                </a:solidFill>
                <a:latin typeface="Arial" charset="0"/>
                <a:ea typeface="新細明體" charset="-120"/>
                <a:cs typeface="Arial" charset="0"/>
              </a:rPr>
              <a:t>第十四條</a:t>
            </a:r>
            <a:r>
              <a:rPr lang="zh-TW" altLang="en-US" sz="2200" dirty="0">
                <a:solidFill>
                  <a:srgbClr val="1F497D"/>
                </a:solidFill>
                <a:latin typeface="Arial" charset="0"/>
                <a:ea typeface="新細明體" charset="-120"/>
                <a:cs typeface="Arial" charset="0"/>
              </a:rPr>
              <a:t>：</a:t>
            </a:r>
            <a:r>
              <a:rPr lang="zh-TW" altLang="en-US" sz="2200" dirty="0" smtClean="0">
                <a:solidFill>
                  <a:srgbClr val="1F497D"/>
                </a:solidFill>
                <a:latin typeface="Arial" charset="0"/>
                <a:ea typeface="新細明體" charset="-120"/>
                <a:cs typeface="Arial" charset="0"/>
              </a:rPr>
              <a:t>規範學校法人、非營利私法人申請私立實驗教育學校之校地、校舍、設備。</a:t>
            </a:r>
            <a:endParaRPr lang="zh-TW" altLang="en-US" sz="2200" dirty="0">
              <a:solidFill>
                <a:srgbClr val="1F497D"/>
              </a:solidFill>
              <a:latin typeface="Arial" charset="0"/>
              <a:ea typeface="新細明體" charset="-120"/>
              <a:cs typeface="Arial" charset="0"/>
            </a:endParaRPr>
          </a:p>
          <a:p>
            <a:pPr marL="914400" lvl="1" indent="-342900" eaLnBrk="1" hangingPunct="1">
              <a:spcBef>
                <a:spcPts val="800"/>
              </a:spcBef>
              <a:spcAft>
                <a:spcPts val="200"/>
              </a:spcAft>
              <a:buClr>
                <a:srgbClr val="1F497D"/>
              </a:buClr>
              <a:buSzTx/>
              <a:buFontTx/>
              <a:buAutoNum type="arabicPeriod"/>
            </a:pPr>
            <a:r>
              <a:rPr lang="zh-TW" altLang="en-US" sz="2200" dirty="0" smtClean="0">
                <a:solidFill>
                  <a:srgbClr val="1F497D"/>
                </a:solidFill>
                <a:latin typeface="Arial" charset="0"/>
                <a:ea typeface="新細明體" charset="-120"/>
                <a:cs typeface="Arial" charset="0"/>
              </a:rPr>
              <a:t>第十四條第三項：地方政府為鼓勵學校型態實驗教育，得將 公有都市計畫學校用地或閒置之校地、校舍，依相關法令提供私立實驗教育學校使用或租用。</a:t>
            </a:r>
            <a:endParaRPr lang="zh-TW" altLang="en-US" sz="2200" dirty="0">
              <a:solidFill>
                <a:srgbClr val="1F497D"/>
              </a:solidFill>
              <a:latin typeface="Arial" charset="0"/>
              <a:ea typeface="新細明體" charset="-120"/>
              <a:cs typeface="Arial" charset="0"/>
            </a:endParaRPr>
          </a:p>
          <a:p>
            <a:pPr marL="457200">
              <a:spcBef>
                <a:spcPts val="500"/>
              </a:spcBef>
              <a:buClr>
                <a:srgbClr val="1F497D"/>
              </a:buClr>
              <a:buSzPct val="167000"/>
              <a:buFontTx/>
              <a:buChar char="•"/>
            </a:pPr>
            <a:endParaRPr lang="en-US" altLang="zh-TW" sz="2200" dirty="0" smtClean="0">
              <a:solidFill>
                <a:srgbClr val="1F497D"/>
              </a:solidFill>
              <a:latin typeface="Arial" charset="0"/>
              <a:ea typeface="新細明體" charset="-120"/>
              <a:cs typeface="Arial"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34938"/>
            <a:ext cx="7315200" cy="1350962"/>
          </a:xfrm>
        </p:spPr>
        <p:txBody>
          <a:bodyPr/>
          <a:lstStyle/>
          <a:p>
            <a:pPr>
              <a:defRPr/>
            </a:pPr>
            <a:r>
              <a:rPr lang="zh-TW" altLang="en-US" sz="4400" dirty="0" smtClean="0">
                <a:latin typeface="+mj-ea"/>
                <a:ea typeface="+mj-ea"/>
              </a:rPr>
              <a:t>教育部</a:t>
            </a:r>
            <a:r>
              <a:rPr lang="en-US" altLang="zh-TW" sz="4400" dirty="0" smtClean="0"/>
              <a:t>2015.5.1</a:t>
            </a:r>
            <a:r>
              <a:rPr lang="zh-TW" altLang="en-US" sz="4400" dirty="0" smtClean="0"/>
              <a:t>新規定：</a:t>
            </a:r>
            <a:r>
              <a:rPr lang="en-US" altLang="zh-TW" sz="4400" dirty="0" smtClean="0"/>
              <a:t>(</a:t>
            </a:r>
            <a:r>
              <a:rPr lang="zh-TW" altLang="en-US" sz="4400" dirty="0"/>
              <a:t>一</a:t>
            </a:r>
            <a:r>
              <a:rPr lang="en-US" altLang="zh-TW" sz="4400" dirty="0"/>
              <a:t>)</a:t>
            </a:r>
            <a:endParaRPr lang="zh-TW" altLang="en-US" sz="4400" dirty="0">
              <a:latin typeface="+mj-ea"/>
              <a:ea typeface="+mj-ea"/>
            </a:endParaRPr>
          </a:p>
        </p:txBody>
      </p:sp>
      <p:sp>
        <p:nvSpPr>
          <p:cNvPr id="3" name="文字版面配置區 2"/>
          <p:cNvSpPr>
            <a:spLocks noGrp="1"/>
          </p:cNvSpPr>
          <p:nvPr>
            <p:ph type="body" idx="1"/>
          </p:nvPr>
        </p:nvSpPr>
        <p:spPr>
          <a:xfrm>
            <a:off x="457200" y="1704975"/>
            <a:ext cx="8229600" cy="4840288"/>
          </a:xfrm>
        </p:spPr>
        <p:txBody>
          <a:bodyPr/>
          <a:lstStyle/>
          <a:p>
            <a:pPr>
              <a:defRPr/>
            </a:pPr>
            <a:r>
              <a:rPr lang="zh-TW" altLang="en-US" sz="3000" dirty="0" smtClean="0">
                <a:latin typeface="+mn-ea"/>
                <a:ea typeface="+mn-ea"/>
              </a:rPr>
              <a:t>教育部校園空間活化再生資源網：</a:t>
            </a:r>
            <a:r>
              <a:rPr lang="en-US" altLang="zh-TW" sz="3000" u="sng" dirty="0" smtClean="0">
                <a:latin typeface="+mn-ea"/>
                <a:ea typeface="+mn-ea"/>
              </a:rPr>
              <a:t>revival.moe.edu.tw</a:t>
            </a:r>
          </a:p>
          <a:p>
            <a:pPr>
              <a:defRPr/>
            </a:pPr>
            <a:r>
              <a:rPr lang="zh-TW" altLang="en-US" sz="3000" dirty="0" smtClean="0">
                <a:latin typeface="+mn-ea"/>
                <a:ea typeface="+mn-ea"/>
              </a:rPr>
              <a:t>最新消息：</a:t>
            </a:r>
            <a:r>
              <a:rPr lang="en-US" altLang="zh-TW" sz="3000" dirty="0" smtClean="0">
                <a:latin typeface="+mn-ea"/>
                <a:ea typeface="+mn-ea"/>
                <a:hlinkClick r:id="rId2"/>
              </a:rPr>
              <a:t>revival.moe.edu.tw/NewsList.asp</a:t>
            </a:r>
            <a:endParaRPr lang="en-US" altLang="zh-TW" sz="3000" dirty="0">
              <a:latin typeface="+mn-ea"/>
              <a:ea typeface="+mn-ea"/>
            </a:endParaRPr>
          </a:p>
          <a:p>
            <a:pPr>
              <a:defRPr/>
            </a:pPr>
            <a:r>
              <a:rPr lang="zh-TW" altLang="en-US" sz="3000" dirty="0">
                <a:latin typeface="+mn-ea"/>
                <a:ea typeface="+mn-ea"/>
              </a:rPr>
              <a:t>校園空間多元活化實施</a:t>
            </a:r>
            <a:r>
              <a:rPr lang="zh-TW" altLang="en-US" sz="3000" dirty="0" smtClean="0">
                <a:latin typeface="+mn-ea"/>
                <a:ea typeface="+mn-ea"/>
              </a:rPr>
              <a:t>計畫：「</a:t>
            </a:r>
            <a:r>
              <a:rPr lang="zh-TW" altLang="en-US" sz="3200" dirty="0" smtClean="0"/>
              <a:t>伍、內容方式</a:t>
            </a:r>
            <a:r>
              <a:rPr lang="en-US" altLang="zh-TW" sz="3200" dirty="0" smtClean="0"/>
              <a:t>/</a:t>
            </a:r>
            <a:r>
              <a:rPr lang="zh-TW" altLang="en-US" sz="3200" dirty="0" smtClean="0"/>
              <a:t>二、用途</a:t>
            </a:r>
            <a:r>
              <a:rPr lang="en-US" altLang="zh-TW" sz="3200" dirty="0"/>
              <a:t>/(</a:t>
            </a:r>
            <a:r>
              <a:rPr lang="zh-TW" altLang="en-US" sz="3200" dirty="0"/>
              <a:t>十三</a:t>
            </a:r>
            <a:r>
              <a:rPr lang="en-US" altLang="zh-TW" sz="3200" dirty="0"/>
              <a:t>) </a:t>
            </a:r>
            <a:r>
              <a:rPr lang="zh-TW" altLang="en-US" sz="3200" dirty="0"/>
              <a:t>實驗教育」：限「學校型態實驗教育實施條例」第</a:t>
            </a:r>
            <a:r>
              <a:rPr lang="en-US" altLang="zh-TW" sz="3200" dirty="0"/>
              <a:t>14</a:t>
            </a:r>
            <a:r>
              <a:rPr lang="zh-TW" altLang="en-US" sz="3200" dirty="0"/>
              <a:t>條第</a:t>
            </a:r>
            <a:r>
              <a:rPr lang="en-US" altLang="zh-TW" sz="3200" dirty="0"/>
              <a:t>3</a:t>
            </a:r>
            <a:r>
              <a:rPr lang="zh-TW" altLang="en-US" sz="3200" dirty="0"/>
              <a:t>項及「高級中等以下教育階段非學校型態實驗教育實施條例第</a:t>
            </a:r>
            <a:r>
              <a:rPr lang="en-US" altLang="zh-TW" sz="3200" dirty="0"/>
              <a:t>7</a:t>
            </a:r>
            <a:r>
              <a:rPr lang="zh-TW" altLang="en-US" sz="3200" dirty="0"/>
              <a:t>條第</a:t>
            </a:r>
            <a:r>
              <a:rPr lang="en-US" altLang="zh-TW" sz="3200" dirty="0"/>
              <a:t>2</a:t>
            </a:r>
            <a:r>
              <a:rPr lang="zh-TW" altLang="en-US" sz="3200" dirty="0"/>
              <a:t>項」規定之實驗教育使用範圍。</a:t>
            </a:r>
            <a:endParaRPr lang="en-US" altLang="zh-TW" sz="3000" dirty="0" smtClean="0">
              <a:latin typeface="+mn-ea"/>
              <a:ea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34938"/>
            <a:ext cx="7315200" cy="1350962"/>
          </a:xfrm>
        </p:spPr>
        <p:txBody>
          <a:bodyPr/>
          <a:lstStyle/>
          <a:p>
            <a:pPr>
              <a:defRPr/>
            </a:pPr>
            <a:r>
              <a:rPr lang="zh-TW" altLang="en-US" sz="4400" dirty="0" smtClean="0">
                <a:latin typeface="+mj-ea"/>
                <a:ea typeface="+mj-ea"/>
              </a:rPr>
              <a:t>教育部</a:t>
            </a:r>
            <a:r>
              <a:rPr lang="en-US" altLang="zh-TW" sz="4400" dirty="0" smtClean="0"/>
              <a:t>2015.5.1</a:t>
            </a:r>
            <a:r>
              <a:rPr lang="zh-TW" altLang="en-US" sz="4400" dirty="0" smtClean="0"/>
              <a:t>新規定：</a:t>
            </a:r>
            <a:r>
              <a:rPr lang="en-US" altLang="zh-TW" sz="4400" dirty="0" smtClean="0"/>
              <a:t>(</a:t>
            </a:r>
            <a:r>
              <a:rPr lang="zh-TW" altLang="en-US" sz="4400" dirty="0" smtClean="0"/>
              <a:t>二</a:t>
            </a:r>
            <a:r>
              <a:rPr lang="en-US" altLang="zh-TW" sz="4400" dirty="0" smtClean="0"/>
              <a:t>)</a:t>
            </a:r>
            <a:endParaRPr lang="zh-TW" altLang="en-US" sz="4400" dirty="0">
              <a:latin typeface="+mj-ea"/>
              <a:ea typeface="+mj-ea"/>
            </a:endParaRPr>
          </a:p>
        </p:txBody>
      </p:sp>
      <p:sp>
        <p:nvSpPr>
          <p:cNvPr id="3" name="文字版面配置區 2"/>
          <p:cNvSpPr>
            <a:spLocks noGrp="1"/>
          </p:cNvSpPr>
          <p:nvPr>
            <p:ph type="body" idx="1"/>
          </p:nvPr>
        </p:nvSpPr>
        <p:spPr>
          <a:xfrm>
            <a:off x="457200" y="1704975"/>
            <a:ext cx="8229600" cy="4840288"/>
          </a:xfrm>
        </p:spPr>
        <p:txBody>
          <a:bodyPr/>
          <a:lstStyle/>
          <a:p>
            <a:pPr>
              <a:defRPr/>
            </a:pPr>
            <a:r>
              <a:rPr lang="zh-TW" altLang="en-US" sz="3000" dirty="0" smtClean="0">
                <a:latin typeface="+mn-ea"/>
                <a:ea typeface="+mn-ea"/>
              </a:rPr>
              <a:t>同計畫：「</a:t>
            </a:r>
            <a:r>
              <a:rPr lang="zh-TW" altLang="en-US" sz="2800" dirty="0" smtClean="0"/>
              <a:t>伍</a:t>
            </a:r>
            <a:r>
              <a:rPr lang="en-US" altLang="zh-TW" sz="2800" dirty="0" smtClean="0"/>
              <a:t>/</a:t>
            </a:r>
            <a:r>
              <a:rPr lang="zh-TW" altLang="en-US" sz="2800" dirty="0"/>
              <a:t>三、實施</a:t>
            </a:r>
            <a:r>
              <a:rPr lang="zh-TW" altLang="en-US" sz="2800" dirty="0" smtClean="0"/>
              <a:t>方式」：</a:t>
            </a:r>
            <a:r>
              <a:rPr lang="zh-TW" altLang="en-US" sz="2800" dirty="0"/>
              <a:t>採行租</a:t>
            </a:r>
            <a:r>
              <a:rPr lang="en-US" altLang="zh-TW" sz="2800" dirty="0"/>
              <a:t>(</a:t>
            </a:r>
            <a:r>
              <a:rPr lang="zh-TW" altLang="en-US" sz="2800" dirty="0"/>
              <a:t>借</a:t>
            </a:r>
            <a:r>
              <a:rPr lang="en-US" altLang="zh-TW" sz="2800" dirty="0"/>
              <a:t>)</a:t>
            </a:r>
            <a:r>
              <a:rPr lang="zh-TW" altLang="en-US" sz="2800" dirty="0"/>
              <a:t>用閒置空間，並以契約化方式辦理</a:t>
            </a:r>
            <a:r>
              <a:rPr lang="zh-TW" altLang="en-US" sz="2800" dirty="0" smtClean="0"/>
              <a:t>。</a:t>
            </a:r>
            <a:endParaRPr lang="en-US" altLang="zh-TW" sz="2800" dirty="0" smtClean="0"/>
          </a:p>
          <a:p>
            <a:pPr>
              <a:defRPr/>
            </a:pPr>
            <a:r>
              <a:rPr lang="zh-TW" altLang="en-US" sz="3000" dirty="0">
                <a:latin typeface="+mn-ea"/>
              </a:rPr>
              <a:t>同計畫：「</a:t>
            </a:r>
            <a:r>
              <a:rPr lang="zh-TW" altLang="en-US" sz="2800" dirty="0"/>
              <a:t>伍</a:t>
            </a:r>
            <a:r>
              <a:rPr lang="en-US" altLang="zh-TW" sz="2800" dirty="0"/>
              <a:t>/</a:t>
            </a:r>
            <a:r>
              <a:rPr lang="zh-TW" altLang="en-US" sz="2800" dirty="0"/>
              <a:t>三、租</a:t>
            </a:r>
            <a:r>
              <a:rPr lang="en-US" altLang="zh-TW" sz="2800" dirty="0"/>
              <a:t>(</a:t>
            </a:r>
            <a:r>
              <a:rPr lang="zh-TW" altLang="en-US" sz="2800" dirty="0"/>
              <a:t>借</a:t>
            </a:r>
            <a:r>
              <a:rPr lang="en-US" altLang="zh-TW" sz="2800" dirty="0"/>
              <a:t>)</a:t>
            </a:r>
            <a:r>
              <a:rPr lang="zh-TW" altLang="en-US" sz="2800" dirty="0"/>
              <a:t>用</a:t>
            </a:r>
            <a:r>
              <a:rPr lang="zh-TW" altLang="en-US" sz="2800" dirty="0" smtClean="0"/>
              <a:t>對象」：</a:t>
            </a:r>
            <a:r>
              <a:rPr lang="zh-TW" altLang="en-US" sz="2800" dirty="0"/>
              <a:t>為登記有案法人團體，並以文教公益團體優先為原則，由直轄市、縣市政府因地制宜，自訂相關規定</a:t>
            </a:r>
            <a:r>
              <a:rPr lang="zh-TW" altLang="en-US" sz="2800" dirty="0" smtClean="0"/>
              <a:t>辦理</a:t>
            </a:r>
            <a:r>
              <a:rPr lang="zh-TW" altLang="en-US" sz="3200" dirty="0" smtClean="0"/>
              <a:t>。</a:t>
            </a:r>
            <a:endParaRPr lang="en-US" altLang="zh-TW" sz="3200" dirty="0" smtClean="0"/>
          </a:p>
          <a:p>
            <a:pPr>
              <a:defRPr/>
            </a:pPr>
            <a:r>
              <a:rPr lang="zh-TW" altLang="en-US" sz="3000" dirty="0">
                <a:latin typeface="+mn-ea"/>
              </a:rPr>
              <a:t>同計畫：「</a:t>
            </a:r>
            <a:r>
              <a:rPr lang="zh-TW" altLang="en-US" sz="2800" dirty="0"/>
              <a:t>伍</a:t>
            </a:r>
            <a:r>
              <a:rPr lang="en-US" altLang="zh-TW" sz="2800" dirty="0" smtClean="0"/>
              <a:t>/</a:t>
            </a:r>
            <a:r>
              <a:rPr lang="zh-TW" altLang="en-US" sz="2800" dirty="0" smtClean="0"/>
              <a:t>五</a:t>
            </a:r>
            <a:r>
              <a:rPr lang="en-US" altLang="zh-TW" sz="2800" dirty="0" smtClean="0"/>
              <a:t>/(</a:t>
            </a:r>
            <a:r>
              <a:rPr lang="zh-TW" altLang="en-US" sz="2800" dirty="0" smtClean="0"/>
              <a:t>二</a:t>
            </a:r>
            <a:r>
              <a:rPr lang="en-US" altLang="zh-TW" sz="2800" dirty="0" smtClean="0"/>
              <a:t>)</a:t>
            </a:r>
            <a:r>
              <a:rPr lang="zh-TW" altLang="en-US" sz="2800" dirty="0"/>
              <a:t>地方政府</a:t>
            </a:r>
            <a:r>
              <a:rPr lang="en-US" altLang="zh-TW" sz="2800" dirty="0"/>
              <a:t>/1</a:t>
            </a:r>
            <a:r>
              <a:rPr lang="zh-TW" altLang="en-US" sz="2800" dirty="0"/>
              <a:t>」：各縣市政府配合本部計畫，訂定各縣市校園空間多元活化計畫。</a:t>
            </a:r>
          </a:p>
          <a:p>
            <a:pPr>
              <a:defRPr/>
            </a:pPr>
            <a:endParaRPr lang="en-US" altLang="zh-TW" sz="3000" dirty="0" smtClean="0">
              <a:latin typeface="+mn-ea"/>
              <a:ea typeface="+mn-ea"/>
            </a:endParaRPr>
          </a:p>
        </p:txBody>
      </p:sp>
    </p:spTree>
    <p:extLst>
      <p:ext uri="{BB962C8B-B14F-4D97-AF65-F5344CB8AC3E}">
        <p14:creationId xmlns:p14="http://schemas.microsoft.com/office/powerpoint/2010/main" val="4186499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hape 101"/>
          <p:cNvSpPr txBox="1">
            <a:spLocks noGrp="1"/>
          </p:cNvSpPr>
          <p:nvPr>
            <p:ph type="title"/>
          </p:nvPr>
        </p:nvSpPr>
        <p:spPr>
          <a:xfrm>
            <a:off x="457200" y="134938"/>
            <a:ext cx="7315200" cy="1350962"/>
          </a:xfrm>
        </p:spPr>
        <p:txBody>
          <a:bodyPr/>
          <a:lstStyle/>
          <a:p>
            <a:pPr indent="279400" eaLnBrk="1" hangingPunct="1">
              <a:buClr>
                <a:srgbClr val="EFEDE2"/>
              </a:buClr>
            </a:pPr>
            <a:r>
              <a:rPr lang="zh-TW" altLang="en-US" sz="4400" dirty="0" smtClean="0">
                <a:solidFill>
                  <a:srgbClr val="EFEDE2"/>
                </a:solidFill>
                <a:latin typeface="Arial" charset="0"/>
                <a:ea typeface="新細明體" charset="-120"/>
                <a:cs typeface="Arial" charset="0"/>
              </a:rPr>
              <a:t>新北市活化空間之規定</a:t>
            </a:r>
            <a:r>
              <a:rPr lang="en-US" altLang="zh-TW" sz="4400" dirty="0" smtClean="0">
                <a:solidFill>
                  <a:srgbClr val="EFEDE2"/>
                </a:solidFill>
                <a:latin typeface="Arial" charset="0"/>
                <a:ea typeface="新細明體" charset="-120"/>
                <a:cs typeface="Arial" charset="0"/>
              </a:rPr>
              <a:t>(</a:t>
            </a:r>
            <a:r>
              <a:rPr lang="zh-TW" altLang="en-US" sz="4400" dirty="0" smtClean="0">
                <a:solidFill>
                  <a:srgbClr val="EFEDE2"/>
                </a:solidFill>
                <a:latin typeface="Arial" charset="0"/>
                <a:ea typeface="新細明體" charset="-120"/>
                <a:cs typeface="Arial" charset="0"/>
              </a:rPr>
              <a:t>一</a:t>
            </a:r>
            <a:r>
              <a:rPr lang="en-US" altLang="zh-TW" sz="4400" dirty="0" smtClean="0">
                <a:solidFill>
                  <a:srgbClr val="EFEDE2"/>
                </a:solidFill>
                <a:latin typeface="Arial" charset="0"/>
                <a:ea typeface="新細明體" charset="-120"/>
                <a:cs typeface="Arial" charset="0"/>
              </a:rPr>
              <a:t>)</a:t>
            </a:r>
            <a:endParaRPr lang="zh-TW" altLang="zh-TW" sz="4400" dirty="0" smtClean="0">
              <a:solidFill>
                <a:srgbClr val="EFEDE2"/>
              </a:solidFill>
              <a:latin typeface="Arial" charset="0"/>
              <a:ea typeface="新細明體" charset="-120"/>
              <a:cs typeface="Arial" charset="0"/>
            </a:endParaRPr>
          </a:p>
        </p:txBody>
      </p:sp>
      <p:sp>
        <p:nvSpPr>
          <p:cNvPr id="18435" name="Shape 102"/>
          <p:cNvSpPr txBox="1">
            <a:spLocks noGrp="1"/>
          </p:cNvSpPr>
          <p:nvPr>
            <p:ph type="body" idx="1"/>
          </p:nvPr>
        </p:nvSpPr>
        <p:spPr>
          <a:xfrm>
            <a:off x="457200" y="1704975"/>
            <a:ext cx="8229600" cy="4840288"/>
          </a:xfrm>
        </p:spPr>
        <p:txBody>
          <a:bodyPr/>
          <a:lstStyle/>
          <a:p>
            <a:pPr marL="457200" eaLnBrk="1" hangingPunct="1">
              <a:spcBef>
                <a:spcPts val="500"/>
              </a:spcBef>
              <a:spcAft>
                <a:spcPts val="100"/>
              </a:spcAft>
              <a:buClr>
                <a:srgbClr val="1F497D"/>
              </a:buClr>
              <a:buSzPct val="167000"/>
              <a:buFontTx/>
              <a:buChar char="•"/>
            </a:pPr>
            <a:r>
              <a:rPr lang="zh-TW" altLang="en-US" sz="2200" dirty="0" smtClean="0">
                <a:solidFill>
                  <a:srgbClr val="1F497D"/>
                </a:solidFill>
                <a:latin typeface="Arial" charset="0"/>
                <a:ea typeface="新細明體" charset="-120"/>
                <a:cs typeface="Arial" charset="0"/>
              </a:rPr>
              <a:t>名稱</a:t>
            </a:r>
            <a:r>
              <a:rPr lang="zh-TW" altLang="zh-TW" sz="2200" dirty="0" smtClean="0">
                <a:solidFill>
                  <a:srgbClr val="1F497D"/>
                </a:solidFill>
                <a:latin typeface="Arial" charset="0"/>
                <a:ea typeface="新細明體" charset="-120"/>
                <a:cs typeface="Arial" charset="0"/>
              </a:rPr>
              <a:t>：</a:t>
            </a:r>
            <a:r>
              <a:rPr lang="zh-TW" altLang="en-US" sz="2200" dirty="0">
                <a:solidFill>
                  <a:srgbClr val="1F497D"/>
                </a:solidFill>
                <a:latin typeface="Arial" charset="0"/>
                <a:ea typeface="新細明體" charset="-120"/>
                <a:cs typeface="Arial" charset="0"/>
              </a:rPr>
              <a:t>新北市立各級學校餘裕教室活化實施要點</a:t>
            </a:r>
            <a:endParaRPr lang="en-US" altLang="zh-TW" sz="2200" dirty="0" smtClean="0">
              <a:solidFill>
                <a:srgbClr val="1F497D"/>
              </a:solidFill>
              <a:latin typeface="Arial" charset="0"/>
              <a:ea typeface="新細明體" charset="-120"/>
              <a:cs typeface="Arial" charset="0"/>
            </a:endParaRPr>
          </a:p>
          <a:p>
            <a:pPr marL="457200" eaLnBrk="1" hangingPunct="1">
              <a:spcBef>
                <a:spcPts val="500"/>
              </a:spcBef>
              <a:spcAft>
                <a:spcPts val="100"/>
              </a:spcAft>
              <a:buClr>
                <a:srgbClr val="1F497D"/>
              </a:buClr>
              <a:buSzPct val="167000"/>
              <a:buFontTx/>
              <a:buChar char="•"/>
            </a:pPr>
            <a:r>
              <a:rPr lang="zh-TW" altLang="en-US" sz="2200" dirty="0" smtClean="0">
                <a:solidFill>
                  <a:srgbClr val="1F497D"/>
                </a:solidFill>
                <a:latin typeface="Arial" charset="0"/>
                <a:ea typeface="新細明體" charset="-120"/>
                <a:cs typeface="Arial" charset="0"/>
              </a:rPr>
              <a:t>網址：</a:t>
            </a:r>
            <a:r>
              <a:rPr lang="en-US" altLang="zh-TW" sz="2200" dirty="0">
                <a:solidFill>
                  <a:srgbClr val="1F497D"/>
                </a:solidFill>
                <a:latin typeface="Arial" charset="0"/>
                <a:ea typeface="新細明體" charset="-120"/>
                <a:cs typeface="Arial" charset="0"/>
              </a:rPr>
              <a:t> </a:t>
            </a:r>
            <a:r>
              <a:rPr lang="en-US" altLang="zh-TW" sz="2200" dirty="0" smtClean="0">
                <a:solidFill>
                  <a:srgbClr val="1F497D"/>
                </a:solidFill>
                <a:latin typeface="Arial" charset="0"/>
                <a:ea typeface="新細明體" charset="-120"/>
                <a:cs typeface="Arial" charset="0"/>
              </a:rPr>
              <a:t>www.rootlaw.com.tw/LawArticle.aspx?LawID=B020060001042000-1050527</a:t>
            </a:r>
            <a:endParaRPr lang="en-US" altLang="zh-TW" sz="2200" dirty="0">
              <a:solidFill>
                <a:srgbClr val="1F497D"/>
              </a:solidFill>
              <a:latin typeface="Arial" charset="0"/>
              <a:ea typeface="新細明體" charset="-120"/>
              <a:cs typeface="Arial" charset="0"/>
            </a:endParaRPr>
          </a:p>
          <a:p>
            <a:pPr marL="457200" eaLnBrk="1" hangingPunct="1">
              <a:spcBef>
                <a:spcPts val="500"/>
              </a:spcBef>
              <a:spcAft>
                <a:spcPts val="100"/>
              </a:spcAft>
              <a:buClr>
                <a:srgbClr val="1F497D"/>
              </a:buClr>
              <a:buSzPct val="167000"/>
              <a:buFontTx/>
              <a:buChar char="•"/>
            </a:pPr>
            <a:r>
              <a:rPr lang="zh-TW" altLang="en-US" sz="2400" dirty="0" smtClean="0"/>
              <a:t>遵循原則</a:t>
            </a:r>
            <a:r>
              <a:rPr lang="zh-TW" altLang="en-US" sz="2400" dirty="0"/>
              <a:t>：</a:t>
            </a:r>
            <a:endParaRPr lang="zh-TW" altLang="zh-TW" sz="2200" dirty="0" smtClean="0">
              <a:solidFill>
                <a:srgbClr val="1F497D"/>
              </a:solidFill>
              <a:latin typeface="Arial" charset="0"/>
              <a:ea typeface="新細明體" charset="-120"/>
              <a:cs typeface="Arial" charset="0"/>
            </a:endParaRPr>
          </a:p>
          <a:p>
            <a:pPr marL="914400" lvl="1" indent="-342900" eaLnBrk="1" hangingPunct="1">
              <a:spcBef>
                <a:spcPts val="800"/>
              </a:spcBef>
              <a:spcAft>
                <a:spcPts val="200"/>
              </a:spcAft>
              <a:buClr>
                <a:srgbClr val="1F497D"/>
              </a:buClr>
              <a:buSzTx/>
              <a:buFontTx/>
              <a:buAutoNum type="arabicPeriod"/>
            </a:pPr>
            <a:r>
              <a:rPr lang="zh-TW" altLang="en-US" sz="2400" dirty="0"/>
              <a:t>維護受教權益：餘裕教室活化，應以教學使用為優先，並考量學 校發展特色之長遠規劃，善盡溝通義務，以維護學生受教權益</a:t>
            </a:r>
            <a:r>
              <a:rPr lang="zh-TW" altLang="en-US" sz="2400" dirty="0" smtClean="0"/>
              <a:t>。</a:t>
            </a:r>
            <a:endParaRPr lang="en-US" altLang="zh-TW" sz="2200" dirty="0" smtClean="0">
              <a:solidFill>
                <a:srgbClr val="1F497D"/>
              </a:solidFill>
              <a:latin typeface="Arial" charset="0"/>
              <a:ea typeface="新細明體" charset="-120"/>
              <a:cs typeface="Arial" charset="0"/>
            </a:endParaRPr>
          </a:p>
          <a:p>
            <a:pPr marL="914400" lvl="1" indent="-342900" eaLnBrk="1" hangingPunct="1">
              <a:spcBef>
                <a:spcPts val="800"/>
              </a:spcBef>
              <a:spcAft>
                <a:spcPts val="200"/>
              </a:spcAft>
              <a:buClr>
                <a:srgbClr val="1F497D"/>
              </a:buClr>
              <a:buSzTx/>
              <a:buFontTx/>
              <a:buAutoNum type="arabicPeriod"/>
            </a:pPr>
            <a:r>
              <a:rPr lang="zh-TW" altLang="en-US" sz="2400" dirty="0"/>
              <a:t>保障校園安全：開放使用校舍，應以校園安全為首要，並以安全 無虞且具有使用執照之建物，做為優先活化標的。 </a:t>
            </a:r>
            <a:endParaRPr lang="zh-TW" altLang="zh-TW" dirty="0" smtClean="0">
              <a:solidFill>
                <a:srgbClr val="1F497D"/>
              </a:solidFill>
              <a:latin typeface="Arial" charset="0"/>
              <a:ea typeface="新細明體" charset="-120"/>
              <a:cs typeface="Arial" charset="0"/>
            </a:endParaRPr>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hape 101"/>
          <p:cNvSpPr txBox="1">
            <a:spLocks noGrp="1"/>
          </p:cNvSpPr>
          <p:nvPr>
            <p:ph type="title"/>
          </p:nvPr>
        </p:nvSpPr>
        <p:spPr>
          <a:xfrm>
            <a:off x="457200" y="134938"/>
            <a:ext cx="7315200" cy="1350962"/>
          </a:xfrm>
        </p:spPr>
        <p:txBody>
          <a:bodyPr/>
          <a:lstStyle/>
          <a:p>
            <a:pPr indent="279400" eaLnBrk="1" hangingPunct="1">
              <a:buClr>
                <a:srgbClr val="EFEDE2"/>
              </a:buClr>
            </a:pPr>
            <a:r>
              <a:rPr lang="zh-TW" altLang="en-US" sz="4400" dirty="0" smtClean="0">
                <a:solidFill>
                  <a:srgbClr val="EFEDE2"/>
                </a:solidFill>
                <a:latin typeface="Arial" charset="0"/>
                <a:ea typeface="新細明體" charset="-120"/>
                <a:cs typeface="Arial" charset="0"/>
              </a:rPr>
              <a:t>新北市活化空間之規定</a:t>
            </a:r>
            <a:r>
              <a:rPr lang="en-US" altLang="zh-TW" sz="4400" dirty="0" smtClean="0">
                <a:solidFill>
                  <a:srgbClr val="EFEDE2"/>
                </a:solidFill>
                <a:latin typeface="Arial" charset="0"/>
                <a:ea typeface="新細明體" charset="-120"/>
                <a:cs typeface="Arial" charset="0"/>
              </a:rPr>
              <a:t>(</a:t>
            </a:r>
            <a:r>
              <a:rPr lang="zh-TW" altLang="en-US" sz="4400" dirty="0">
                <a:solidFill>
                  <a:srgbClr val="EFEDE2"/>
                </a:solidFill>
                <a:latin typeface="Arial" charset="0"/>
                <a:ea typeface="新細明體" charset="-120"/>
                <a:cs typeface="Arial" charset="0"/>
              </a:rPr>
              <a:t>二</a:t>
            </a:r>
            <a:r>
              <a:rPr lang="en-US" altLang="zh-TW" sz="4400" dirty="0" smtClean="0">
                <a:solidFill>
                  <a:srgbClr val="EFEDE2"/>
                </a:solidFill>
                <a:latin typeface="Arial" charset="0"/>
                <a:ea typeface="新細明體" charset="-120"/>
                <a:cs typeface="Arial" charset="0"/>
              </a:rPr>
              <a:t>)</a:t>
            </a:r>
            <a:endParaRPr lang="zh-TW" altLang="zh-TW" sz="4400" dirty="0" smtClean="0">
              <a:solidFill>
                <a:srgbClr val="EFEDE2"/>
              </a:solidFill>
              <a:latin typeface="Arial" charset="0"/>
              <a:ea typeface="新細明體" charset="-120"/>
              <a:cs typeface="Arial" charset="0"/>
            </a:endParaRPr>
          </a:p>
        </p:txBody>
      </p:sp>
      <p:sp>
        <p:nvSpPr>
          <p:cNvPr id="18435" name="Shape 102"/>
          <p:cNvSpPr txBox="1">
            <a:spLocks noGrp="1"/>
          </p:cNvSpPr>
          <p:nvPr>
            <p:ph type="body" idx="1"/>
          </p:nvPr>
        </p:nvSpPr>
        <p:spPr>
          <a:xfrm>
            <a:off x="457200" y="1704975"/>
            <a:ext cx="8229600" cy="4840288"/>
          </a:xfrm>
        </p:spPr>
        <p:txBody>
          <a:bodyPr/>
          <a:lstStyle/>
          <a:p>
            <a:pPr marL="114300" indent="0" eaLnBrk="1" hangingPunct="1">
              <a:lnSpc>
                <a:spcPts val="100"/>
              </a:lnSpc>
              <a:spcBef>
                <a:spcPts val="500"/>
              </a:spcBef>
              <a:spcAft>
                <a:spcPts val="100"/>
              </a:spcAft>
              <a:buClr>
                <a:srgbClr val="1F497D"/>
              </a:buClr>
              <a:buSzPct val="167000"/>
              <a:buNone/>
            </a:pPr>
            <a:endParaRPr lang="zh-TW" altLang="en-US" sz="2400" dirty="0" smtClean="0"/>
          </a:p>
          <a:p>
            <a:pPr marL="1028700" lvl="1" indent="-457200" eaLnBrk="1" hangingPunct="1">
              <a:spcBef>
                <a:spcPts val="800"/>
              </a:spcBef>
              <a:spcAft>
                <a:spcPts val="200"/>
              </a:spcAft>
              <a:buClr>
                <a:srgbClr val="1F497D"/>
              </a:buClr>
              <a:buSzTx/>
              <a:buFont typeface="+mj-lt"/>
              <a:buAutoNum type="arabicPeriod" startAt="3"/>
            </a:pPr>
            <a:r>
              <a:rPr lang="zh-TW" altLang="en-US" sz="2400" dirty="0"/>
              <a:t>符合公共利益：符合全市性及區域性教育發展需求，並秉持弱勢 人文關懷，以具公共利益用途者為限</a:t>
            </a:r>
            <a:r>
              <a:rPr lang="zh-TW" altLang="en-US" sz="2400" dirty="0" smtClean="0"/>
              <a:t>。</a:t>
            </a:r>
            <a:endParaRPr lang="en-US" altLang="zh-TW" sz="2400" dirty="0" smtClean="0"/>
          </a:p>
          <a:p>
            <a:pPr marL="1028700" lvl="1" indent="-457200" eaLnBrk="1" hangingPunct="1">
              <a:spcBef>
                <a:spcPts val="800"/>
              </a:spcBef>
              <a:spcAft>
                <a:spcPts val="200"/>
              </a:spcAft>
              <a:buClr>
                <a:srgbClr val="1F497D"/>
              </a:buClr>
              <a:buSzTx/>
              <a:buFont typeface="+mj-lt"/>
              <a:buAutoNum type="arabicPeriod" startAt="3"/>
            </a:pPr>
            <a:r>
              <a:rPr lang="zh-TW" altLang="en-US" sz="2400" dirty="0"/>
              <a:t>兼顧多元需求：考量校園學習活動與活化利用方案之人員及活動屬性之不同，妥適規劃出入動線及活動空間，避免彼此干擾、促進多贏互惠</a:t>
            </a:r>
            <a:r>
              <a:rPr lang="zh-TW" altLang="en-US" sz="2400" dirty="0" smtClean="0"/>
              <a:t>。</a:t>
            </a:r>
            <a:endParaRPr lang="en-US" altLang="zh-TW" sz="2400" dirty="0" smtClean="0"/>
          </a:p>
          <a:p>
            <a:pPr marL="1028700" lvl="1" indent="-457200" eaLnBrk="1" hangingPunct="1">
              <a:spcBef>
                <a:spcPts val="800"/>
              </a:spcBef>
              <a:spcAft>
                <a:spcPts val="200"/>
              </a:spcAft>
              <a:buClr>
                <a:srgbClr val="1F497D"/>
              </a:buClr>
              <a:buSzTx/>
              <a:buFont typeface="+mj-lt"/>
              <a:buAutoNum type="arabicPeriod" startAt="3"/>
            </a:pPr>
            <a:r>
              <a:rPr lang="zh-TW" altLang="en-US" sz="2400" dirty="0"/>
              <a:t>落實使用付費：餘裕教室活化利用應依新北市公立高級中等以下學校校園場地使用收費標準及相關規定，計收場地使用費及水、電費等相關費用</a:t>
            </a:r>
            <a:r>
              <a:rPr lang="zh-TW" altLang="en-US" sz="2400" dirty="0" smtClean="0"/>
              <a:t>。</a:t>
            </a:r>
            <a:endParaRPr lang="en-US" altLang="zh-TW" sz="2400" dirty="0" smtClean="0"/>
          </a:p>
          <a:p>
            <a:pPr marL="1028700" lvl="1" indent="-457200" eaLnBrk="1" hangingPunct="1">
              <a:spcBef>
                <a:spcPts val="800"/>
              </a:spcBef>
              <a:spcAft>
                <a:spcPts val="200"/>
              </a:spcAft>
              <a:buClr>
                <a:srgbClr val="1F497D"/>
              </a:buClr>
              <a:buSzTx/>
              <a:buFont typeface="+mj-lt"/>
              <a:buAutoNum type="arabicPeriod" startAt="3"/>
            </a:pPr>
            <a:r>
              <a:rPr lang="zh-TW" altLang="en-US" sz="2400" dirty="0"/>
              <a:t>強化使用效益：教室配置應思考一樓空間使用之適當性與必要性，並將餘裕教室集中，以提昇教室活化使用效益。</a:t>
            </a:r>
            <a:endParaRPr lang="en-US" altLang="zh-TW" sz="2400" dirty="0" smtClean="0"/>
          </a:p>
          <a:p>
            <a:pPr marL="1028700" lvl="1" indent="-457200" eaLnBrk="1" hangingPunct="1">
              <a:spcBef>
                <a:spcPts val="800"/>
              </a:spcBef>
              <a:spcAft>
                <a:spcPts val="200"/>
              </a:spcAft>
              <a:buClr>
                <a:srgbClr val="1F497D"/>
              </a:buClr>
              <a:buSzTx/>
              <a:buFont typeface="+mj-lt"/>
              <a:buAutoNum type="arabicPeriod" startAt="3"/>
            </a:pPr>
            <a:endParaRPr lang="zh-TW" altLang="zh-TW" dirty="0" smtClean="0">
              <a:solidFill>
                <a:srgbClr val="1F497D"/>
              </a:solidFill>
              <a:latin typeface="Arial" charset="0"/>
              <a:ea typeface="新細明體" charset="-120"/>
              <a:cs typeface="Arial" charset="0"/>
            </a:endParaRPr>
          </a:p>
        </p:txBody>
      </p:sp>
    </p:spTree>
    <p:extLst>
      <p:ext uri="{BB962C8B-B14F-4D97-AF65-F5344CB8AC3E}">
        <p14:creationId xmlns:p14="http://schemas.microsoft.com/office/powerpoint/2010/main" val="2766481238"/>
      </p:ext>
    </p:extLst>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hape 101"/>
          <p:cNvSpPr txBox="1">
            <a:spLocks noGrp="1"/>
          </p:cNvSpPr>
          <p:nvPr>
            <p:ph type="title"/>
          </p:nvPr>
        </p:nvSpPr>
        <p:spPr>
          <a:xfrm>
            <a:off x="457200" y="134938"/>
            <a:ext cx="7315200" cy="1350962"/>
          </a:xfrm>
        </p:spPr>
        <p:txBody>
          <a:bodyPr/>
          <a:lstStyle/>
          <a:p>
            <a:pPr indent="279400" eaLnBrk="1" hangingPunct="1">
              <a:buClr>
                <a:srgbClr val="EFEDE2"/>
              </a:buClr>
            </a:pPr>
            <a:r>
              <a:rPr lang="zh-TW" altLang="en-US" sz="4400" dirty="0" smtClean="0">
                <a:solidFill>
                  <a:srgbClr val="EFEDE2"/>
                </a:solidFill>
                <a:latin typeface="Arial" charset="0"/>
                <a:ea typeface="新細明體" charset="-120"/>
                <a:cs typeface="Arial" charset="0"/>
              </a:rPr>
              <a:t>對新北市的建議：</a:t>
            </a:r>
            <a:endParaRPr lang="zh-TW" altLang="zh-TW" sz="4400" dirty="0" smtClean="0">
              <a:solidFill>
                <a:srgbClr val="EFEDE2"/>
              </a:solidFill>
              <a:latin typeface="Arial" charset="0"/>
              <a:ea typeface="新細明體" charset="-120"/>
              <a:cs typeface="Arial" charset="0"/>
            </a:endParaRPr>
          </a:p>
        </p:txBody>
      </p:sp>
      <p:sp>
        <p:nvSpPr>
          <p:cNvPr id="20483" name="Shape 102"/>
          <p:cNvSpPr txBox="1">
            <a:spLocks noGrp="1"/>
          </p:cNvSpPr>
          <p:nvPr>
            <p:ph type="body" idx="1"/>
          </p:nvPr>
        </p:nvSpPr>
        <p:spPr>
          <a:xfrm>
            <a:off x="457200" y="1704975"/>
            <a:ext cx="8229600" cy="4840288"/>
          </a:xfrm>
        </p:spPr>
        <p:txBody>
          <a:bodyPr/>
          <a:lstStyle/>
          <a:p>
            <a:pPr marL="457200" eaLnBrk="1" hangingPunct="1">
              <a:lnSpc>
                <a:spcPct val="115000"/>
              </a:lnSpc>
              <a:spcBef>
                <a:spcPts val="500"/>
              </a:spcBef>
              <a:buClr>
                <a:srgbClr val="1F497D"/>
              </a:buClr>
              <a:buSzTx/>
              <a:buFontTx/>
              <a:buAutoNum type="arabicPeriod"/>
            </a:pPr>
            <a:r>
              <a:rPr lang="en-US" altLang="zh-TW" sz="2200" dirty="0" smtClean="0">
                <a:solidFill>
                  <a:srgbClr val="1F497D"/>
                </a:solidFill>
                <a:latin typeface="Arial" charset="0"/>
                <a:ea typeface="新細明體" charset="-120"/>
                <a:cs typeface="Arial" charset="0"/>
              </a:rPr>
              <a:t>《</a:t>
            </a:r>
            <a:r>
              <a:rPr lang="zh-TW" altLang="en-US" sz="2200" dirty="0">
                <a:solidFill>
                  <a:srgbClr val="1F497D"/>
                </a:solidFill>
                <a:latin typeface="Arial" charset="0"/>
                <a:ea typeface="新細明體" charset="-120"/>
                <a:cs typeface="Arial" charset="0"/>
              </a:rPr>
              <a:t>新北市公立高級中等以下學校校園場地使用收費</a:t>
            </a:r>
            <a:r>
              <a:rPr lang="zh-TW" altLang="en-US" sz="2200" dirty="0" smtClean="0">
                <a:solidFill>
                  <a:srgbClr val="1F497D"/>
                </a:solidFill>
                <a:latin typeface="Arial" charset="0"/>
                <a:ea typeface="新細明體" charset="-120"/>
                <a:cs typeface="Arial" charset="0"/>
              </a:rPr>
              <a:t>標準</a:t>
            </a:r>
            <a:r>
              <a:rPr lang="en-US" altLang="zh-TW" sz="2200" dirty="0" smtClean="0">
                <a:solidFill>
                  <a:srgbClr val="1F497D"/>
                </a:solidFill>
                <a:latin typeface="Arial" charset="0"/>
                <a:ea typeface="新細明體" charset="-120"/>
                <a:cs typeface="Arial" charset="0"/>
              </a:rPr>
              <a:t>》</a:t>
            </a:r>
            <a:r>
              <a:rPr lang="zh-TW" altLang="en-US" sz="2200" dirty="0" smtClean="0">
                <a:solidFill>
                  <a:srgbClr val="1F497D"/>
                </a:solidFill>
                <a:latin typeface="Arial" charset="0"/>
                <a:ea typeface="新細明體" charset="-120"/>
                <a:cs typeface="Arial" charset="0"/>
              </a:rPr>
              <a:t>是在</a:t>
            </a:r>
            <a:r>
              <a:rPr lang="en-US" altLang="zh-TW" sz="2200" dirty="0" smtClean="0">
                <a:solidFill>
                  <a:srgbClr val="1F497D"/>
                </a:solidFill>
                <a:latin typeface="Arial" charset="0"/>
                <a:ea typeface="新細明體" charset="-120"/>
                <a:cs typeface="Arial" charset="0"/>
              </a:rPr>
              <a:t>104.3.11</a:t>
            </a:r>
            <a:r>
              <a:rPr lang="zh-TW" altLang="en-US" sz="2200" dirty="0" smtClean="0">
                <a:solidFill>
                  <a:srgbClr val="1F497D"/>
                </a:solidFill>
                <a:latin typeface="Arial" charset="0"/>
                <a:ea typeface="新細明體" charset="-120"/>
                <a:cs typeface="Arial" charset="0"/>
              </a:rPr>
              <a:t>修訂，在教育部將實驗教育納入校園空間活化之前</a:t>
            </a:r>
            <a:r>
              <a:rPr lang="zh-TW" altLang="en-US" sz="2200" dirty="0" smtClean="0">
                <a:solidFill>
                  <a:srgbClr val="1F497D"/>
                </a:solidFill>
                <a:latin typeface="Arial" charset="0"/>
                <a:ea typeface="新細明體" charset="-120"/>
                <a:cs typeface="Arial" charset="0"/>
              </a:rPr>
              <a:t>。</a:t>
            </a:r>
            <a:r>
              <a:rPr lang="en-US" altLang="zh-TW" sz="2200" dirty="0">
                <a:solidFill>
                  <a:srgbClr val="1F497D"/>
                </a:solidFill>
                <a:latin typeface="Arial" charset="0"/>
                <a:ea typeface="新細明體" charset="-120"/>
                <a:cs typeface="Arial" charset="0"/>
              </a:rPr>
              <a:t/>
            </a:r>
            <a:br>
              <a:rPr lang="en-US" altLang="zh-TW" sz="2200" dirty="0">
                <a:solidFill>
                  <a:srgbClr val="1F497D"/>
                </a:solidFill>
                <a:latin typeface="Arial" charset="0"/>
                <a:ea typeface="新細明體" charset="-120"/>
                <a:cs typeface="Arial" charset="0"/>
              </a:rPr>
            </a:br>
            <a:r>
              <a:rPr lang="en-US" altLang="zh-TW" sz="2200" dirty="0">
                <a:solidFill>
                  <a:srgbClr val="1F497D"/>
                </a:solidFill>
                <a:latin typeface="Arial" charset="0"/>
                <a:ea typeface="新細明體" charset="-120"/>
                <a:cs typeface="Arial" charset="0"/>
              </a:rPr>
              <a:t>web.law.ntpc.gov.tw/Scripts/</a:t>
            </a:r>
            <a:r>
              <a:rPr lang="en-US" altLang="zh-TW" sz="2200" dirty="0" err="1">
                <a:solidFill>
                  <a:srgbClr val="1F497D"/>
                </a:solidFill>
                <a:latin typeface="Arial" charset="0"/>
                <a:ea typeface="新細明體" charset="-120"/>
                <a:cs typeface="Arial" charset="0"/>
              </a:rPr>
              <a:t>newsdetail.asp?no</a:t>
            </a:r>
            <a:r>
              <a:rPr lang="en-US" altLang="zh-TW" sz="2200" dirty="0">
                <a:solidFill>
                  <a:srgbClr val="1F497D"/>
                </a:solidFill>
                <a:latin typeface="Arial" charset="0"/>
                <a:ea typeface="新細明體" charset="-120"/>
                <a:cs typeface="Arial" charset="0"/>
              </a:rPr>
              <a:t>=1C0050164</a:t>
            </a:r>
            <a:endParaRPr lang="en-US" altLang="zh-TW" sz="2200" dirty="0" smtClean="0">
              <a:solidFill>
                <a:srgbClr val="1F497D"/>
              </a:solidFill>
              <a:latin typeface="Arial" charset="0"/>
              <a:ea typeface="新細明體" charset="-120"/>
              <a:cs typeface="Arial" charset="0"/>
            </a:endParaRPr>
          </a:p>
          <a:p>
            <a:pPr marL="457200" eaLnBrk="1" hangingPunct="1">
              <a:lnSpc>
                <a:spcPct val="115000"/>
              </a:lnSpc>
              <a:spcBef>
                <a:spcPts val="500"/>
              </a:spcBef>
              <a:buClr>
                <a:srgbClr val="1F497D"/>
              </a:buClr>
              <a:buSzTx/>
              <a:buFontTx/>
              <a:buAutoNum type="arabicPeriod"/>
            </a:pPr>
            <a:r>
              <a:rPr lang="zh-TW" altLang="en-US" sz="2200" dirty="0" smtClean="0">
                <a:solidFill>
                  <a:srgbClr val="1F497D"/>
                </a:solidFill>
                <a:latin typeface="Arial" charset="0"/>
                <a:ea typeface="新細明體" charset="-120"/>
                <a:cs typeface="Arial" charset="0"/>
              </a:rPr>
              <a:t>目前的規定是教室每小時</a:t>
            </a:r>
            <a:r>
              <a:rPr lang="en-US" altLang="zh-TW" sz="2200" dirty="0" smtClean="0">
                <a:solidFill>
                  <a:srgbClr val="1F497D"/>
                </a:solidFill>
                <a:latin typeface="Arial" charset="0"/>
                <a:ea typeface="新細明體" charset="-120"/>
                <a:cs typeface="Arial" charset="0"/>
              </a:rPr>
              <a:t>100~400</a:t>
            </a:r>
            <a:r>
              <a:rPr lang="zh-TW" altLang="en-US" sz="2200" dirty="0" smtClean="0">
                <a:solidFill>
                  <a:srgbClr val="1F497D"/>
                </a:solidFill>
                <a:latin typeface="Arial" charset="0"/>
                <a:ea typeface="新細明體" charset="-120"/>
                <a:cs typeface="Arial" charset="0"/>
              </a:rPr>
              <a:t>元，對辦活動可行，但對辦實驗教育太高。建議考慮酌以修正，以免辜負政府鼓勵實驗教育發展之美意</a:t>
            </a:r>
            <a:r>
              <a:rPr lang="zh-TW" altLang="en-US" sz="2400" dirty="0" smtClean="0">
                <a:solidFill>
                  <a:srgbClr val="1F497D"/>
                </a:solidFill>
                <a:latin typeface="Arial" charset="0"/>
                <a:ea typeface="新細明體" charset="-120"/>
                <a:cs typeface="Arial" charset="0"/>
              </a:rPr>
              <a:t>：</a:t>
            </a:r>
            <a:endParaRPr lang="en-US" altLang="zh-TW" sz="2400" dirty="0" smtClean="0">
              <a:solidFill>
                <a:srgbClr val="1F497D"/>
              </a:solidFill>
              <a:latin typeface="Arial" charset="0"/>
              <a:ea typeface="新細明體" charset="-120"/>
              <a:cs typeface="Arial" charset="0"/>
            </a:endParaRPr>
          </a:p>
          <a:p>
            <a:pPr marL="1028700" lvl="1" indent="-457200" eaLnBrk="1" hangingPunct="1">
              <a:lnSpc>
                <a:spcPct val="115000"/>
              </a:lnSpc>
              <a:spcBef>
                <a:spcPts val="500"/>
              </a:spcBef>
              <a:buClr>
                <a:srgbClr val="1F497D"/>
              </a:buClr>
              <a:buSzTx/>
              <a:buFontTx/>
              <a:buAutoNum type="arabicParenR"/>
            </a:pPr>
            <a:r>
              <a:rPr lang="zh-TW" altLang="en-US" sz="2400" dirty="0" smtClean="0">
                <a:solidFill>
                  <a:srgbClr val="1F497D"/>
                </a:solidFill>
                <a:latin typeface="Arial" charset="0"/>
                <a:ea typeface="新細明體" charset="-120"/>
                <a:cs typeface="Arial" charset="0"/>
              </a:rPr>
              <a:t>增列實驗教育長期租用專門條款。</a:t>
            </a:r>
            <a:endParaRPr lang="en-US" altLang="zh-TW" sz="2400" dirty="0" smtClean="0">
              <a:solidFill>
                <a:srgbClr val="1F497D"/>
              </a:solidFill>
              <a:latin typeface="Arial" charset="0"/>
              <a:ea typeface="新細明體" charset="-120"/>
              <a:cs typeface="Arial" charset="0"/>
            </a:endParaRPr>
          </a:p>
          <a:p>
            <a:pPr marL="1028700" lvl="1" indent="-457200" eaLnBrk="1" hangingPunct="1">
              <a:lnSpc>
                <a:spcPct val="115000"/>
              </a:lnSpc>
              <a:spcBef>
                <a:spcPts val="500"/>
              </a:spcBef>
              <a:buClr>
                <a:srgbClr val="1F497D"/>
              </a:buClr>
              <a:buSzTx/>
              <a:buFontTx/>
              <a:buAutoNum type="arabicParenR"/>
            </a:pPr>
            <a:r>
              <a:rPr lang="zh-TW" altLang="en-US" sz="2400" dirty="0" smtClean="0">
                <a:solidFill>
                  <a:srgbClr val="1F497D"/>
                </a:solidFill>
                <a:latin typeface="Arial" charset="0"/>
                <a:ea typeface="新細明體" charset="-120"/>
                <a:cs typeface="Arial" charset="0"/>
              </a:rPr>
              <a:t>必須簽約租用一年以上。</a:t>
            </a:r>
            <a:endParaRPr lang="en-US" altLang="zh-TW" sz="2400" dirty="0" smtClean="0">
              <a:solidFill>
                <a:srgbClr val="1F497D"/>
              </a:solidFill>
              <a:latin typeface="Arial" charset="0"/>
              <a:ea typeface="新細明體" charset="-120"/>
              <a:cs typeface="Arial" charset="0"/>
            </a:endParaRPr>
          </a:p>
          <a:p>
            <a:pPr marL="1028700" lvl="1" indent="-457200" eaLnBrk="1" hangingPunct="1">
              <a:lnSpc>
                <a:spcPct val="115000"/>
              </a:lnSpc>
              <a:spcBef>
                <a:spcPts val="500"/>
              </a:spcBef>
              <a:buClr>
                <a:srgbClr val="1F497D"/>
              </a:buClr>
              <a:buSzTx/>
              <a:buFontTx/>
              <a:buAutoNum type="arabicParenR"/>
            </a:pPr>
            <a:r>
              <a:rPr lang="zh-TW" altLang="en-US" sz="2400" dirty="0" smtClean="0">
                <a:solidFill>
                  <a:srgbClr val="1F497D"/>
                </a:solidFill>
                <a:latin typeface="Arial" charset="0"/>
                <a:ea typeface="新細明體" charset="-120"/>
                <a:cs typeface="Arial" charset="0"/>
              </a:rPr>
              <a:t>年租金以 </a:t>
            </a:r>
            <a:r>
              <a:rPr lang="en-US" altLang="zh-TW" sz="2400" dirty="0" smtClean="0">
                <a:solidFill>
                  <a:srgbClr val="1F497D"/>
                </a:solidFill>
                <a:latin typeface="Arial" charset="0"/>
                <a:ea typeface="新細明體" charset="-120"/>
                <a:cs typeface="Arial" charset="0"/>
              </a:rPr>
              <a:t>2~4 </a:t>
            </a:r>
            <a:r>
              <a:rPr lang="zh-TW" altLang="en-US" sz="2400" dirty="0" smtClean="0">
                <a:solidFill>
                  <a:srgbClr val="1F497D"/>
                </a:solidFill>
                <a:latin typeface="Arial" charset="0"/>
                <a:ea typeface="新細明體" charset="-120"/>
                <a:cs typeface="Arial" charset="0"/>
              </a:rPr>
              <a:t>萬為原則。</a:t>
            </a:r>
            <a:endParaRPr lang="en-US" altLang="zh-TW" sz="2400" dirty="0" smtClean="0">
              <a:solidFill>
                <a:srgbClr val="1F497D"/>
              </a:solidFill>
              <a:latin typeface="Arial" charset="0"/>
              <a:ea typeface="新細明體" charset="-120"/>
              <a:cs typeface="Arial" charset="0"/>
            </a:endParaRPr>
          </a:p>
          <a:p>
            <a:pPr marL="1028700" lvl="1" indent="-457200" eaLnBrk="1" hangingPunct="1">
              <a:lnSpc>
                <a:spcPct val="115000"/>
              </a:lnSpc>
              <a:spcBef>
                <a:spcPts val="500"/>
              </a:spcBef>
              <a:buClr>
                <a:srgbClr val="1F497D"/>
              </a:buClr>
              <a:buSzTx/>
              <a:buFontTx/>
              <a:buAutoNum type="arabicParenR"/>
            </a:pPr>
            <a:r>
              <a:rPr lang="zh-TW" altLang="en-US" sz="2400" dirty="0" smtClean="0">
                <a:solidFill>
                  <a:srgbClr val="1F497D"/>
                </a:solidFill>
                <a:latin typeface="Arial" charset="0"/>
                <a:ea typeface="新細明體" charset="-120"/>
                <a:cs typeface="Arial" charset="0"/>
              </a:rPr>
              <a:t>參考其他縣市在某些前提下象徵性收費之借用規定。</a:t>
            </a:r>
            <a:endParaRPr lang="en-US" altLang="zh-TW" sz="2400" dirty="0" smtClean="0">
              <a:solidFill>
                <a:srgbClr val="1F497D"/>
              </a:solidFill>
              <a:latin typeface="Arial" charset="0"/>
              <a:ea typeface="新細明體" charset="-120"/>
              <a:cs typeface="Arial" charset="0"/>
            </a:endParaRPr>
          </a:p>
          <a:p>
            <a:pPr marL="628650" indent="-457200" eaLnBrk="1" hangingPunct="1">
              <a:lnSpc>
                <a:spcPct val="115000"/>
              </a:lnSpc>
              <a:spcBef>
                <a:spcPts val="500"/>
              </a:spcBef>
              <a:buClr>
                <a:srgbClr val="1F497D"/>
              </a:buClr>
              <a:buSzTx/>
              <a:buFontTx/>
              <a:buAutoNum type="arabicPeriod"/>
            </a:pPr>
            <a:r>
              <a:rPr lang="zh-TW" altLang="en-US" sz="2200" dirty="0" smtClean="0">
                <a:solidFill>
                  <a:srgbClr val="1F497D"/>
                </a:solidFill>
                <a:latin typeface="Arial" charset="0"/>
                <a:ea typeface="新細明體" charset="-120"/>
                <a:cs typeface="Arial" charset="0"/>
              </a:rPr>
              <a:t>今日的實驗教育，就是明日的公共教育。</a:t>
            </a:r>
            <a:endParaRPr lang="zh-TW" altLang="zh-TW" sz="2200" dirty="0" smtClean="0">
              <a:solidFill>
                <a:srgbClr val="1F497D"/>
              </a:solidFill>
              <a:latin typeface="Arial" charset="0"/>
              <a:ea typeface="新細明體" charset="-120"/>
              <a:cs typeface="Arial" charset="0"/>
            </a:endParaRPr>
          </a:p>
        </p:txBody>
      </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hape 101"/>
          <p:cNvSpPr txBox="1">
            <a:spLocks noGrp="1"/>
          </p:cNvSpPr>
          <p:nvPr>
            <p:ph type="title"/>
          </p:nvPr>
        </p:nvSpPr>
        <p:spPr>
          <a:xfrm>
            <a:off x="457200" y="134938"/>
            <a:ext cx="7315200" cy="1350962"/>
          </a:xfrm>
        </p:spPr>
        <p:txBody>
          <a:bodyPr/>
          <a:lstStyle/>
          <a:p>
            <a:pPr indent="279400" eaLnBrk="1" hangingPunct="1">
              <a:buClr>
                <a:srgbClr val="EFEDE2"/>
              </a:buClr>
            </a:pPr>
            <a:r>
              <a:rPr lang="zh-TW" altLang="en-US" sz="4400" dirty="0" smtClean="0">
                <a:solidFill>
                  <a:srgbClr val="EFEDE2"/>
                </a:solidFill>
                <a:latin typeface="Arial" charset="0"/>
                <a:ea typeface="新細明體" charset="-120"/>
                <a:cs typeface="Arial" charset="0"/>
              </a:rPr>
              <a:t>對實驗教育團隊的建議：</a:t>
            </a:r>
            <a:endParaRPr lang="zh-TW" altLang="zh-TW" sz="4400" dirty="0" smtClean="0">
              <a:solidFill>
                <a:srgbClr val="EFEDE2"/>
              </a:solidFill>
              <a:latin typeface="Arial" charset="0"/>
              <a:ea typeface="新細明體" charset="-120"/>
              <a:cs typeface="Arial" charset="0"/>
            </a:endParaRPr>
          </a:p>
        </p:txBody>
      </p:sp>
      <p:sp>
        <p:nvSpPr>
          <p:cNvPr id="21507" name="Shape 102"/>
          <p:cNvSpPr txBox="1">
            <a:spLocks noGrp="1"/>
          </p:cNvSpPr>
          <p:nvPr>
            <p:ph type="body" idx="1"/>
          </p:nvPr>
        </p:nvSpPr>
        <p:spPr>
          <a:xfrm>
            <a:off x="457200" y="1704975"/>
            <a:ext cx="8229600" cy="4840288"/>
          </a:xfrm>
        </p:spPr>
        <p:txBody>
          <a:bodyPr/>
          <a:lstStyle/>
          <a:p>
            <a:pPr marL="571500" indent="-457200" eaLnBrk="1" hangingPunct="1">
              <a:lnSpc>
                <a:spcPct val="115000"/>
              </a:lnSpc>
              <a:spcBef>
                <a:spcPts val="500"/>
              </a:spcBef>
              <a:buClr>
                <a:srgbClr val="1F497D"/>
              </a:buClr>
              <a:buSzTx/>
              <a:buFont typeface="+mj-lt"/>
              <a:buAutoNum type="arabicPeriod"/>
            </a:pPr>
            <a:r>
              <a:rPr lang="zh-TW" altLang="en-US" sz="2200" dirty="0" smtClean="0">
                <a:solidFill>
                  <a:srgbClr val="1F497D"/>
                </a:solidFill>
                <a:latin typeface="Arial" charset="0"/>
                <a:ea typeface="新細明體" charset="-120"/>
                <a:cs typeface="Arial" charset="0"/>
              </a:rPr>
              <a:t>睦鄰、睦鄰，再睦鄰。</a:t>
            </a:r>
            <a:endParaRPr lang="en-US" altLang="zh-TW" sz="2200" dirty="0" smtClean="0">
              <a:solidFill>
                <a:srgbClr val="1F497D"/>
              </a:solidFill>
              <a:latin typeface="Arial" charset="0"/>
              <a:ea typeface="新細明體" charset="-120"/>
              <a:cs typeface="Arial" charset="0"/>
            </a:endParaRPr>
          </a:p>
          <a:p>
            <a:pPr marL="571500" indent="-457200" eaLnBrk="1" hangingPunct="1">
              <a:lnSpc>
                <a:spcPct val="115000"/>
              </a:lnSpc>
              <a:spcBef>
                <a:spcPts val="500"/>
              </a:spcBef>
              <a:buClr>
                <a:srgbClr val="1F497D"/>
              </a:buClr>
              <a:buSzTx/>
              <a:buFontTx/>
              <a:buAutoNum type="arabicPeriod"/>
            </a:pPr>
            <a:r>
              <a:rPr lang="zh-TW" altLang="en-US" sz="2200" dirty="0" smtClean="0">
                <a:solidFill>
                  <a:srgbClr val="1F497D"/>
                </a:solidFill>
                <a:latin typeface="Arial" charset="0"/>
                <a:ea typeface="新細明體" charset="-120"/>
                <a:cs typeface="Arial" charset="0"/>
              </a:rPr>
              <a:t>挺借用學校，挺校長。</a:t>
            </a:r>
            <a:endParaRPr lang="en-US" altLang="zh-TW" sz="2200" dirty="0" smtClean="0">
              <a:solidFill>
                <a:srgbClr val="1F497D"/>
              </a:solidFill>
              <a:latin typeface="Arial" charset="0"/>
              <a:ea typeface="新細明體" charset="-120"/>
              <a:cs typeface="Arial" charset="0"/>
            </a:endParaRPr>
          </a:p>
          <a:p>
            <a:pPr marL="571500" indent="-457200" eaLnBrk="1" hangingPunct="1">
              <a:lnSpc>
                <a:spcPct val="115000"/>
              </a:lnSpc>
              <a:spcBef>
                <a:spcPts val="500"/>
              </a:spcBef>
              <a:buClr>
                <a:srgbClr val="1F497D"/>
              </a:buClr>
              <a:buSzTx/>
              <a:buFontTx/>
              <a:buAutoNum type="arabicPeriod"/>
            </a:pPr>
            <a:r>
              <a:rPr lang="zh-TW" altLang="en-US" sz="2200" dirty="0" smtClean="0">
                <a:solidFill>
                  <a:srgbClr val="1F497D"/>
                </a:solidFill>
                <a:latin typeface="Arial" charset="0"/>
                <a:ea typeface="新細明體" charset="-120"/>
                <a:cs typeface="Arial" charset="0"/>
              </a:rPr>
              <a:t>不要有優越感，人家只是受的辦學限制比較多。</a:t>
            </a:r>
            <a:endParaRPr lang="en-US" altLang="zh-TW" sz="2200" dirty="0" smtClean="0">
              <a:solidFill>
                <a:srgbClr val="1F497D"/>
              </a:solidFill>
              <a:latin typeface="Arial" charset="0"/>
              <a:ea typeface="新細明體" charset="-120"/>
              <a:cs typeface="Arial" charset="0"/>
            </a:endParaRPr>
          </a:p>
          <a:p>
            <a:pPr marL="571500" indent="-457200" eaLnBrk="1" hangingPunct="1">
              <a:lnSpc>
                <a:spcPct val="115000"/>
              </a:lnSpc>
              <a:spcBef>
                <a:spcPts val="500"/>
              </a:spcBef>
              <a:buClr>
                <a:srgbClr val="1F497D"/>
              </a:buClr>
              <a:buSzTx/>
              <a:buFontTx/>
              <a:buAutoNum type="arabicPeriod"/>
            </a:pPr>
            <a:r>
              <a:rPr lang="zh-TW" altLang="en-US" sz="2200" dirty="0" smtClean="0">
                <a:solidFill>
                  <a:srgbClr val="1F497D"/>
                </a:solidFill>
                <a:latin typeface="Arial" charset="0"/>
                <a:ea typeface="新細明體" charset="-120"/>
                <a:cs typeface="Arial" charset="0"/>
              </a:rPr>
              <a:t>運用節慶，適度表現禮節。</a:t>
            </a:r>
            <a:endParaRPr lang="en-US" altLang="zh-TW" sz="2200" dirty="0" smtClean="0">
              <a:solidFill>
                <a:srgbClr val="1F497D"/>
              </a:solidFill>
              <a:latin typeface="Arial" charset="0"/>
              <a:ea typeface="新細明體" charset="-120"/>
              <a:cs typeface="Arial" charset="0"/>
            </a:endParaRPr>
          </a:p>
          <a:p>
            <a:pPr marL="571500" indent="-457200" eaLnBrk="1" hangingPunct="1">
              <a:lnSpc>
                <a:spcPct val="115000"/>
              </a:lnSpc>
              <a:spcBef>
                <a:spcPts val="500"/>
              </a:spcBef>
              <a:buClr>
                <a:srgbClr val="1F497D"/>
              </a:buClr>
              <a:buSzTx/>
              <a:buFontTx/>
              <a:buAutoNum type="arabicPeriod"/>
            </a:pPr>
            <a:r>
              <a:rPr lang="zh-TW" altLang="en-US" sz="2200" dirty="0" smtClean="0">
                <a:solidFill>
                  <a:srgbClr val="1F497D"/>
                </a:solidFill>
                <a:latin typeface="Arial" charset="0"/>
                <a:ea typeface="新細明體" charset="-120"/>
                <a:cs typeface="Arial" charset="0"/>
              </a:rPr>
              <a:t>借用空間、設備不要見外、客氣，但要約束同學收拾好。這也是對同學們適當的教育。</a:t>
            </a:r>
            <a:endParaRPr lang="en-US" altLang="zh-TW" sz="2200" dirty="0" smtClean="0">
              <a:solidFill>
                <a:srgbClr val="1F497D"/>
              </a:solidFill>
              <a:latin typeface="Arial" charset="0"/>
              <a:ea typeface="新細明體" charset="-120"/>
              <a:cs typeface="Arial" charset="0"/>
            </a:endParaRPr>
          </a:p>
          <a:p>
            <a:pPr marL="571500" indent="-457200" eaLnBrk="1" hangingPunct="1">
              <a:lnSpc>
                <a:spcPct val="115000"/>
              </a:lnSpc>
              <a:spcBef>
                <a:spcPts val="500"/>
              </a:spcBef>
              <a:buClr>
                <a:srgbClr val="1F497D"/>
              </a:buClr>
              <a:buSzTx/>
              <a:buFontTx/>
              <a:buAutoNum type="arabicPeriod"/>
            </a:pPr>
            <a:r>
              <a:rPr lang="zh-TW" altLang="en-US" sz="2200" smtClean="0">
                <a:solidFill>
                  <a:srgbClr val="1F497D"/>
                </a:solidFill>
                <a:latin typeface="Arial" charset="0"/>
                <a:ea typeface="新細明體" charset="-120"/>
                <a:cs typeface="Arial" charset="0"/>
              </a:rPr>
              <a:t>強調我們的同學，也是寄籍學校的同學。</a:t>
            </a:r>
            <a:endParaRPr lang="zh-TW" altLang="zh-TW" sz="2200" dirty="0" smtClean="0">
              <a:solidFill>
                <a:srgbClr val="1F497D"/>
              </a:solidFill>
              <a:latin typeface="Arial" charset="0"/>
              <a:ea typeface="新細明體" charset="-120"/>
              <a:cs typeface="Arial" charset="0"/>
            </a:endParaRPr>
          </a:p>
        </p:txBody>
      </p:sp>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Office 佈景主題">
  <a:themeElements>
    <a:clrScheme name="Custom 501">
      <a:dk1>
        <a:srgbClr val="000000"/>
      </a:dk1>
      <a:lt1>
        <a:srgbClr val="EFEDE2"/>
      </a:lt1>
      <a:dk2>
        <a:srgbClr val="1F497D"/>
      </a:dk2>
      <a:lt2>
        <a:srgbClr val="FDFFFF"/>
      </a:lt2>
      <a:accent1>
        <a:srgbClr val="4F81BD"/>
      </a:accent1>
      <a:accent2>
        <a:srgbClr val="AB0101"/>
      </a:accent2>
      <a:accent3>
        <a:srgbClr val="86B060"/>
      </a:accent3>
      <a:accent4>
        <a:srgbClr val="7760A0"/>
      </a:accent4>
      <a:accent5>
        <a:srgbClr val="739395"/>
      </a:accent5>
      <a:accent6>
        <a:srgbClr val="968B52"/>
      </a:accent6>
      <a:hlink>
        <a:srgbClr val="336699"/>
      </a:hlink>
      <a:folHlink>
        <a:srgbClr val="96969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1531</TotalTime>
  <Words>711</Words>
  <Application>Microsoft Office PowerPoint</Application>
  <PresentationFormat>如螢幕大小 (4:3)</PresentationFormat>
  <Paragraphs>45</Paragraphs>
  <Slides>8</Slides>
  <Notes>5</Notes>
  <HiddenSlides>0</HiddenSlides>
  <MMClips>0</MMClips>
  <ScaleCrop>false</ScaleCrop>
  <HeadingPairs>
    <vt:vector size="4" baseType="variant">
      <vt:variant>
        <vt:lpstr>佈景主題</vt:lpstr>
      </vt:variant>
      <vt:variant>
        <vt:i4>1</vt:i4>
      </vt:variant>
      <vt:variant>
        <vt:lpstr>投影片標題</vt:lpstr>
      </vt:variant>
      <vt:variant>
        <vt:i4>8</vt:i4>
      </vt:variant>
    </vt:vector>
  </HeadingPairs>
  <TitlesOfParts>
    <vt:vector size="9" baseType="lpstr">
      <vt:lpstr>Office 佈景主題</vt:lpstr>
      <vt:lpstr>生活實踐團體對新北市 實驗教育家長知能研習 簡報</vt:lpstr>
      <vt:lpstr>母法對實驗教育空間的規定：</vt:lpstr>
      <vt:lpstr>教育部2015.5.1新規定：(一)</vt:lpstr>
      <vt:lpstr>教育部2015.5.1新規定：(二)</vt:lpstr>
      <vt:lpstr>新北市活化空間之規定(一)</vt:lpstr>
      <vt:lpstr>新北市活化空間之規定(二)</vt:lpstr>
      <vt:lpstr>對新北市的建議：</vt:lpstr>
      <vt:lpstr>對實驗教育團隊的建議：</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生活實踐團體自學 實驗教育計畫</dc:title>
  <dc:creator>asus</dc:creator>
  <cp:lastModifiedBy>user</cp:lastModifiedBy>
  <cp:revision>97</cp:revision>
  <dcterms:modified xsi:type="dcterms:W3CDTF">2016-10-26T15:59:15Z</dcterms:modified>
</cp:coreProperties>
</file>