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2" r:id="rId6"/>
    <p:sldId id="273" r:id="rId7"/>
    <p:sldId id="260" r:id="rId8"/>
    <p:sldId id="270" r:id="rId9"/>
    <p:sldId id="271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4" autoAdjust="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FE969D-A6F0-4303-8D38-8FC8B476975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8C2AFDB5-79B0-4F4B-A498-6943AFF8F676}">
      <dgm:prSet/>
      <dgm:spPr/>
      <dgm:t>
        <a:bodyPr/>
        <a:lstStyle/>
        <a:p>
          <a:pPr rtl="0"/>
          <a:r>
            <a:rPr lang="zh-TW" dirty="0" smtClean="0"/>
            <a:t>重新設定公共教育</a:t>
          </a:r>
          <a:endParaRPr lang="en-US" dirty="0"/>
        </a:p>
      </dgm:t>
    </dgm:pt>
    <dgm:pt modelId="{94418A3F-67D9-4D7E-A134-1D659AB296B9}" type="parTrans" cxnId="{D7BAAEA9-16EC-4DEB-93D9-ADAC8AA680BF}">
      <dgm:prSet/>
      <dgm:spPr/>
      <dgm:t>
        <a:bodyPr/>
        <a:lstStyle/>
        <a:p>
          <a:endParaRPr lang="zh-TW" altLang="en-US"/>
        </a:p>
      </dgm:t>
    </dgm:pt>
    <dgm:pt modelId="{CB2AA8B0-1168-411F-95FB-E4D2DB82F255}" type="sibTrans" cxnId="{D7BAAEA9-16EC-4DEB-93D9-ADAC8AA680BF}">
      <dgm:prSet/>
      <dgm:spPr/>
      <dgm:t>
        <a:bodyPr/>
        <a:lstStyle/>
        <a:p>
          <a:endParaRPr lang="zh-TW" altLang="en-US"/>
        </a:p>
      </dgm:t>
    </dgm:pt>
    <dgm:pt modelId="{2747F05F-80C8-44B8-BC06-0BFF992DAACF}">
      <dgm:prSet/>
      <dgm:spPr/>
      <dgm:t>
        <a:bodyPr/>
        <a:lstStyle/>
        <a:p>
          <a:pPr rtl="0"/>
          <a:r>
            <a:rPr lang="zh-TW" dirty="0" smtClean="0"/>
            <a:t>創造平價化的自主學習模式</a:t>
          </a:r>
          <a:endParaRPr lang="en-US" dirty="0"/>
        </a:p>
      </dgm:t>
    </dgm:pt>
    <dgm:pt modelId="{B15F490D-E105-4613-91B6-691D90ECD0F7}" type="parTrans" cxnId="{50B6AA0C-B963-42B1-A395-6BAC85328AB6}">
      <dgm:prSet/>
      <dgm:spPr/>
      <dgm:t>
        <a:bodyPr/>
        <a:lstStyle/>
        <a:p>
          <a:endParaRPr lang="zh-TW" altLang="en-US"/>
        </a:p>
      </dgm:t>
    </dgm:pt>
    <dgm:pt modelId="{62019218-B371-4372-879A-9FC1BF5793DE}" type="sibTrans" cxnId="{50B6AA0C-B963-42B1-A395-6BAC85328AB6}">
      <dgm:prSet/>
      <dgm:spPr/>
      <dgm:t>
        <a:bodyPr/>
        <a:lstStyle/>
        <a:p>
          <a:endParaRPr lang="zh-TW" altLang="en-US"/>
        </a:p>
      </dgm:t>
    </dgm:pt>
    <dgm:pt modelId="{4D3DA8CC-77CD-4E0C-A193-1FE58CE0B395}">
      <dgm:prSet/>
      <dgm:spPr/>
      <dgm:t>
        <a:bodyPr/>
        <a:lstStyle/>
        <a:p>
          <a:pPr rtl="0"/>
          <a:r>
            <a:rPr lang="zh-TW" dirty="0" smtClean="0"/>
            <a:t>免除國中生升學壓力</a:t>
          </a:r>
          <a:endParaRPr lang="zh-TW" dirty="0"/>
        </a:p>
      </dgm:t>
    </dgm:pt>
    <dgm:pt modelId="{5EB76D27-E95C-4AF1-80C6-4BB4F435C00E}" type="parTrans" cxnId="{0E907AA4-B9B7-4918-8609-FB6D4DF713D6}">
      <dgm:prSet/>
      <dgm:spPr/>
      <dgm:t>
        <a:bodyPr/>
        <a:lstStyle/>
        <a:p>
          <a:endParaRPr lang="zh-TW" altLang="en-US"/>
        </a:p>
      </dgm:t>
    </dgm:pt>
    <dgm:pt modelId="{301ECDEF-4665-4B75-BCA8-47E249BC0732}" type="sibTrans" cxnId="{0E907AA4-B9B7-4918-8609-FB6D4DF713D6}">
      <dgm:prSet/>
      <dgm:spPr/>
      <dgm:t>
        <a:bodyPr/>
        <a:lstStyle/>
        <a:p>
          <a:endParaRPr lang="zh-TW" altLang="en-US"/>
        </a:p>
      </dgm:t>
    </dgm:pt>
    <dgm:pt modelId="{B4D87518-AE18-42B5-84D9-736B796B9E75}" type="pres">
      <dgm:prSet presAssocID="{BCFE969D-A6F0-4303-8D38-8FC8B476975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B881DE8-A82A-430C-A7CE-2C9C44B95B5D}" type="pres">
      <dgm:prSet presAssocID="{8C2AFDB5-79B0-4F4B-A498-6943AFF8F676}" presName="circ1" presStyleLbl="vennNode1" presStyleIdx="0" presStyleCnt="3"/>
      <dgm:spPr/>
      <dgm:t>
        <a:bodyPr/>
        <a:lstStyle/>
        <a:p>
          <a:endParaRPr lang="zh-TW" altLang="en-US"/>
        </a:p>
      </dgm:t>
    </dgm:pt>
    <dgm:pt modelId="{0B157E61-305D-4ECB-B97B-7759C85F2AC3}" type="pres">
      <dgm:prSet presAssocID="{8C2AFDB5-79B0-4F4B-A498-6943AFF8F67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36E2E0-14D9-4752-A85B-699D1ED6CF9B}" type="pres">
      <dgm:prSet presAssocID="{2747F05F-80C8-44B8-BC06-0BFF992DAACF}" presName="circ2" presStyleLbl="vennNode1" presStyleIdx="1" presStyleCnt="3"/>
      <dgm:spPr/>
      <dgm:t>
        <a:bodyPr/>
        <a:lstStyle/>
        <a:p>
          <a:endParaRPr lang="zh-TW" altLang="en-US"/>
        </a:p>
      </dgm:t>
    </dgm:pt>
    <dgm:pt modelId="{F4EF3AA9-66B5-4090-A727-1601EB91EC03}" type="pres">
      <dgm:prSet presAssocID="{2747F05F-80C8-44B8-BC06-0BFF992DAAC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1D6D4B-D84D-4B5F-AFC4-EDAACE82F67C}" type="pres">
      <dgm:prSet presAssocID="{4D3DA8CC-77CD-4E0C-A193-1FE58CE0B395}" presName="circ3" presStyleLbl="vennNode1" presStyleIdx="2" presStyleCnt="3"/>
      <dgm:spPr/>
      <dgm:t>
        <a:bodyPr/>
        <a:lstStyle/>
        <a:p>
          <a:endParaRPr lang="zh-TW" altLang="en-US"/>
        </a:p>
      </dgm:t>
    </dgm:pt>
    <dgm:pt modelId="{68ABDC23-9DC4-4B6A-8F6B-38555D3F64BD}" type="pres">
      <dgm:prSet presAssocID="{4D3DA8CC-77CD-4E0C-A193-1FE58CE0B39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0D71A60-740B-4CFF-B192-45975538453C}" type="presOf" srcId="{BCFE969D-A6F0-4303-8D38-8FC8B4769755}" destId="{B4D87518-AE18-42B5-84D9-736B796B9E75}" srcOrd="0" destOrd="0" presId="urn:microsoft.com/office/officeart/2005/8/layout/venn1"/>
    <dgm:cxn modelId="{D7BAAEA9-16EC-4DEB-93D9-ADAC8AA680BF}" srcId="{BCFE969D-A6F0-4303-8D38-8FC8B4769755}" destId="{8C2AFDB5-79B0-4F4B-A498-6943AFF8F676}" srcOrd="0" destOrd="0" parTransId="{94418A3F-67D9-4D7E-A134-1D659AB296B9}" sibTransId="{CB2AA8B0-1168-411F-95FB-E4D2DB82F255}"/>
    <dgm:cxn modelId="{B8BA1D3D-92D1-4970-A3A0-F29B10FD29CB}" type="presOf" srcId="{4D3DA8CC-77CD-4E0C-A193-1FE58CE0B395}" destId="{68ABDC23-9DC4-4B6A-8F6B-38555D3F64BD}" srcOrd="1" destOrd="0" presId="urn:microsoft.com/office/officeart/2005/8/layout/venn1"/>
    <dgm:cxn modelId="{D9ADC44D-9837-4AC7-A499-2B2E5F3BC465}" type="presOf" srcId="{2747F05F-80C8-44B8-BC06-0BFF992DAACF}" destId="{F4EF3AA9-66B5-4090-A727-1601EB91EC03}" srcOrd="1" destOrd="0" presId="urn:microsoft.com/office/officeart/2005/8/layout/venn1"/>
    <dgm:cxn modelId="{64D4822F-B61D-49B1-8E1F-3D31FA2FA7B1}" type="presOf" srcId="{8C2AFDB5-79B0-4F4B-A498-6943AFF8F676}" destId="{0B157E61-305D-4ECB-B97B-7759C85F2AC3}" srcOrd="1" destOrd="0" presId="urn:microsoft.com/office/officeart/2005/8/layout/venn1"/>
    <dgm:cxn modelId="{65263CBE-EA3D-49BB-A9E3-ADCEEAB19CB9}" type="presOf" srcId="{2747F05F-80C8-44B8-BC06-0BFF992DAACF}" destId="{F236E2E0-14D9-4752-A85B-699D1ED6CF9B}" srcOrd="0" destOrd="0" presId="urn:microsoft.com/office/officeart/2005/8/layout/venn1"/>
    <dgm:cxn modelId="{8BB8D01E-CBF2-4540-8FE3-97415497C58B}" type="presOf" srcId="{4D3DA8CC-77CD-4E0C-A193-1FE58CE0B395}" destId="{781D6D4B-D84D-4B5F-AFC4-EDAACE82F67C}" srcOrd="0" destOrd="0" presId="urn:microsoft.com/office/officeart/2005/8/layout/venn1"/>
    <dgm:cxn modelId="{AAF95B2A-4E80-42F6-A47D-7C98B7BCFE60}" type="presOf" srcId="{8C2AFDB5-79B0-4F4B-A498-6943AFF8F676}" destId="{CB881DE8-A82A-430C-A7CE-2C9C44B95B5D}" srcOrd="0" destOrd="0" presId="urn:microsoft.com/office/officeart/2005/8/layout/venn1"/>
    <dgm:cxn modelId="{50B6AA0C-B963-42B1-A395-6BAC85328AB6}" srcId="{BCFE969D-A6F0-4303-8D38-8FC8B4769755}" destId="{2747F05F-80C8-44B8-BC06-0BFF992DAACF}" srcOrd="1" destOrd="0" parTransId="{B15F490D-E105-4613-91B6-691D90ECD0F7}" sibTransId="{62019218-B371-4372-879A-9FC1BF5793DE}"/>
    <dgm:cxn modelId="{0E907AA4-B9B7-4918-8609-FB6D4DF713D6}" srcId="{BCFE969D-A6F0-4303-8D38-8FC8B4769755}" destId="{4D3DA8CC-77CD-4E0C-A193-1FE58CE0B395}" srcOrd="2" destOrd="0" parTransId="{5EB76D27-E95C-4AF1-80C6-4BB4F435C00E}" sibTransId="{301ECDEF-4665-4B75-BCA8-47E249BC0732}"/>
    <dgm:cxn modelId="{1A9E4434-1111-4739-B6DA-0A79794265A0}" type="presParOf" srcId="{B4D87518-AE18-42B5-84D9-736B796B9E75}" destId="{CB881DE8-A82A-430C-A7CE-2C9C44B95B5D}" srcOrd="0" destOrd="0" presId="urn:microsoft.com/office/officeart/2005/8/layout/venn1"/>
    <dgm:cxn modelId="{C7EF24AE-349E-40E5-9954-4BF4B63BD3E4}" type="presParOf" srcId="{B4D87518-AE18-42B5-84D9-736B796B9E75}" destId="{0B157E61-305D-4ECB-B97B-7759C85F2AC3}" srcOrd="1" destOrd="0" presId="urn:microsoft.com/office/officeart/2005/8/layout/venn1"/>
    <dgm:cxn modelId="{6D313919-6344-46E3-B1BD-36C456AEBA99}" type="presParOf" srcId="{B4D87518-AE18-42B5-84D9-736B796B9E75}" destId="{F236E2E0-14D9-4752-A85B-699D1ED6CF9B}" srcOrd="2" destOrd="0" presId="urn:microsoft.com/office/officeart/2005/8/layout/venn1"/>
    <dgm:cxn modelId="{59B8024E-8EBD-44AB-A6D6-346FD4D07F8A}" type="presParOf" srcId="{B4D87518-AE18-42B5-84D9-736B796B9E75}" destId="{F4EF3AA9-66B5-4090-A727-1601EB91EC03}" srcOrd="3" destOrd="0" presId="urn:microsoft.com/office/officeart/2005/8/layout/venn1"/>
    <dgm:cxn modelId="{15AADCAA-35EF-4419-9C43-044106C28D7F}" type="presParOf" srcId="{B4D87518-AE18-42B5-84D9-736B796B9E75}" destId="{781D6D4B-D84D-4B5F-AFC4-EDAACE82F67C}" srcOrd="4" destOrd="0" presId="urn:microsoft.com/office/officeart/2005/8/layout/venn1"/>
    <dgm:cxn modelId="{E15B3044-2015-49F2-B8AA-0D3AA644C502}" type="presParOf" srcId="{B4D87518-AE18-42B5-84D9-736B796B9E75}" destId="{68ABDC23-9DC4-4B6A-8F6B-38555D3F64B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E4BEBB-CC88-4FAA-B6EB-BCFED363C948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0AA43FF3-FA49-4491-A86D-974C7F8AF924}">
      <dgm:prSet/>
      <dgm:spPr/>
      <dgm:t>
        <a:bodyPr/>
        <a:lstStyle/>
        <a:p>
          <a:pPr rtl="0"/>
          <a:r>
            <a:rPr lang="zh-TW" dirty="0" smtClean="0"/>
            <a:t>一般生</a:t>
          </a:r>
          <a:endParaRPr lang="en-US" dirty="0"/>
        </a:p>
      </dgm:t>
    </dgm:pt>
    <dgm:pt modelId="{BC308579-DCF0-4B86-855E-B1994B6DAF2C}" type="parTrans" cxnId="{1F04023B-E46F-4651-9843-7652DE6F322C}">
      <dgm:prSet/>
      <dgm:spPr/>
      <dgm:t>
        <a:bodyPr/>
        <a:lstStyle/>
        <a:p>
          <a:endParaRPr lang="zh-TW" altLang="en-US"/>
        </a:p>
      </dgm:t>
    </dgm:pt>
    <dgm:pt modelId="{89884DE8-3AD5-47F5-A51C-9C821D01F1D3}" type="sibTrans" cxnId="{1F04023B-E46F-4651-9843-7652DE6F322C}">
      <dgm:prSet/>
      <dgm:spPr/>
      <dgm:t>
        <a:bodyPr/>
        <a:lstStyle/>
        <a:p>
          <a:endParaRPr lang="zh-TW" altLang="en-US"/>
        </a:p>
      </dgm:t>
    </dgm:pt>
    <dgm:pt modelId="{30F04D59-C055-450E-8EC4-4459D34CAC7E}">
      <dgm:prSet/>
      <dgm:spPr/>
      <dgm:t>
        <a:bodyPr/>
        <a:lstStyle/>
        <a:p>
          <a:pPr rtl="0"/>
          <a:r>
            <a:rPr lang="zh-TW" dirty="0" smtClean="0"/>
            <a:t>特教生</a:t>
          </a:r>
          <a:r>
            <a:rPr lang="en-US" dirty="0" smtClean="0"/>
            <a:t>(</a:t>
          </a:r>
          <a:r>
            <a:rPr lang="zh-TW" dirty="0" smtClean="0"/>
            <a:t>以</a:t>
          </a:r>
          <a:r>
            <a:rPr lang="en-US" dirty="0" smtClean="0"/>
            <a:t>10%</a:t>
          </a:r>
          <a:r>
            <a:rPr lang="zh-TW" dirty="0" smtClean="0"/>
            <a:t>為上限</a:t>
          </a:r>
          <a:r>
            <a:rPr lang="en-US" dirty="0" smtClean="0"/>
            <a:t>)</a:t>
          </a:r>
          <a:endParaRPr lang="zh-TW" dirty="0"/>
        </a:p>
      </dgm:t>
    </dgm:pt>
    <dgm:pt modelId="{951DC4F3-8121-403B-A04F-408D76EF3393}" type="parTrans" cxnId="{575D53A5-4989-4E3F-9D10-7848A181339B}">
      <dgm:prSet/>
      <dgm:spPr/>
      <dgm:t>
        <a:bodyPr/>
        <a:lstStyle/>
        <a:p>
          <a:endParaRPr lang="zh-TW" altLang="en-US"/>
        </a:p>
      </dgm:t>
    </dgm:pt>
    <dgm:pt modelId="{92B380BE-C623-4E97-ABA4-632D7E56FE8D}" type="sibTrans" cxnId="{575D53A5-4989-4E3F-9D10-7848A181339B}">
      <dgm:prSet/>
      <dgm:spPr/>
      <dgm:t>
        <a:bodyPr/>
        <a:lstStyle/>
        <a:p>
          <a:endParaRPr lang="zh-TW" altLang="en-US"/>
        </a:p>
      </dgm:t>
    </dgm:pt>
    <dgm:pt modelId="{60FE6050-5920-47BF-8710-6A25DFC1A59C}">
      <dgm:prSet/>
      <dgm:spPr/>
      <dgm:t>
        <a:bodyPr/>
        <a:lstStyle/>
        <a:p>
          <a:pPr rtl="0"/>
          <a:r>
            <a:rPr lang="zh-TW" dirty="0" smtClean="0"/>
            <a:t>全額補助經濟弱勢學生每班兩名</a:t>
          </a:r>
          <a:endParaRPr lang="zh-TW" dirty="0"/>
        </a:p>
      </dgm:t>
    </dgm:pt>
    <dgm:pt modelId="{EA8D323C-B669-4C08-95BE-5D35B77E4D8B}" type="parTrans" cxnId="{CE1298EE-FA7C-4F73-833C-BD7F5CAEDFC8}">
      <dgm:prSet/>
      <dgm:spPr/>
      <dgm:t>
        <a:bodyPr/>
        <a:lstStyle/>
        <a:p>
          <a:endParaRPr lang="zh-TW" altLang="en-US"/>
        </a:p>
      </dgm:t>
    </dgm:pt>
    <dgm:pt modelId="{FCCB0902-0EE0-4D18-82E2-32963744E4D0}" type="sibTrans" cxnId="{CE1298EE-FA7C-4F73-833C-BD7F5CAEDFC8}">
      <dgm:prSet/>
      <dgm:spPr/>
      <dgm:t>
        <a:bodyPr/>
        <a:lstStyle/>
        <a:p>
          <a:endParaRPr lang="zh-TW" altLang="en-US"/>
        </a:p>
      </dgm:t>
    </dgm:pt>
    <dgm:pt modelId="{8462CEB3-5AF9-4199-88C1-7859E6FF1B63}" type="pres">
      <dgm:prSet presAssocID="{C9E4BEBB-CC88-4FAA-B6EB-BCFED363C94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273EDB5-A8EB-4038-85A3-A32223E107E6}" type="pres">
      <dgm:prSet presAssocID="{C9E4BEBB-CC88-4FAA-B6EB-BCFED363C948}" presName="cycle" presStyleCnt="0"/>
      <dgm:spPr/>
    </dgm:pt>
    <dgm:pt modelId="{7BAC6964-84E3-4EEC-9ECF-C58BFC2BED97}" type="pres">
      <dgm:prSet presAssocID="{C9E4BEBB-CC88-4FAA-B6EB-BCFED363C948}" presName="centerShape" presStyleCnt="0"/>
      <dgm:spPr/>
    </dgm:pt>
    <dgm:pt modelId="{7B42769C-DE9E-42CD-A1C1-E5404F20BAAA}" type="pres">
      <dgm:prSet presAssocID="{C9E4BEBB-CC88-4FAA-B6EB-BCFED363C948}" presName="connSite" presStyleLbl="node1" presStyleIdx="0" presStyleCnt="4"/>
      <dgm:spPr/>
    </dgm:pt>
    <dgm:pt modelId="{4844E586-D27D-4BB0-94B3-9C048A271AE4}" type="pres">
      <dgm:prSet presAssocID="{C9E4BEBB-CC88-4FAA-B6EB-BCFED363C948}" presName="visible" presStyleLbl="node1" presStyleIdx="0" presStyleCnt="4"/>
      <dgm:spPr/>
    </dgm:pt>
    <dgm:pt modelId="{66A1A05F-9F2B-4DC7-8F31-F1E4A6FF8223}" type="pres">
      <dgm:prSet presAssocID="{BC308579-DCF0-4B86-855E-B1994B6DAF2C}" presName="Name25" presStyleLbl="parChTrans1D1" presStyleIdx="0" presStyleCnt="3"/>
      <dgm:spPr/>
      <dgm:t>
        <a:bodyPr/>
        <a:lstStyle/>
        <a:p>
          <a:endParaRPr lang="zh-TW" altLang="en-US"/>
        </a:p>
      </dgm:t>
    </dgm:pt>
    <dgm:pt modelId="{ADC86BF0-DF3E-4AEB-9F30-3C2176C25313}" type="pres">
      <dgm:prSet presAssocID="{0AA43FF3-FA49-4491-A86D-974C7F8AF924}" presName="node" presStyleCnt="0"/>
      <dgm:spPr/>
    </dgm:pt>
    <dgm:pt modelId="{34070DEB-E7D3-4F1F-97BF-50CD4EDD1268}" type="pres">
      <dgm:prSet presAssocID="{0AA43FF3-FA49-4491-A86D-974C7F8AF924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2D8045-C32D-41C9-B7D0-CD31EE7EAB0D}" type="pres">
      <dgm:prSet presAssocID="{0AA43FF3-FA49-4491-A86D-974C7F8AF924}" presName="childNode" presStyleLbl="revTx" presStyleIdx="0" presStyleCnt="0">
        <dgm:presLayoutVars>
          <dgm:bulletEnabled val="1"/>
        </dgm:presLayoutVars>
      </dgm:prSet>
      <dgm:spPr/>
    </dgm:pt>
    <dgm:pt modelId="{B3A7AC58-7E11-43A2-8503-AC9AED21E4F3}" type="pres">
      <dgm:prSet presAssocID="{951DC4F3-8121-403B-A04F-408D76EF3393}" presName="Name25" presStyleLbl="parChTrans1D1" presStyleIdx="1" presStyleCnt="3"/>
      <dgm:spPr/>
      <dgm:t>
        <a:bodyPr/>
        <a:lstStyle/>
        <a:p>
          <a:endParaRPr lang="zh-TW" altLang="en-US"/>
        </a:p>
      </dgm:t>
    </dgm:pt>
    <dgm:pt modelId="{0912F5AF-EA97-48C1-9695-1554E9CD904F}" type="pres">
      <dgm:prSet presAssocID="{30F04D59-C055-450E-8EC4-4459D34CAC7E}" presName="node" presStyleCnt="0"/>
      <dgm:spPr/>
    </dgm:pt>
    <dgm:pt modelId="{A08B92C4-9A0D-4820-94BE-EF62E66E4DBC}" type="pres">
      <dgm:prSet presAssocID="{30F04D59-C055-450E-8EC4-4459D34CAC7E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11D3AD-D120-4D08-8862-5CFC88270C2B}" type="pres">
      <dgm:prSet presAssocID="{30F04D59-C055-450E-8EC4-4459D34CAC7E}" presName="childNode" presStyleLbl="revTx" presStyleIdx="0" presStyleCnt="0">
        <dgm:presLayoutVars>
          <dgm:bulletEnabled val="1"/>
        </dgm:presLayoutVars>
      </dgm:prSet>
      <dgm:spPr/>
    </dgm:pt>
    <dgm:pt modelId="{777F3531-5D82-4CF1-BD4F-E729B96E4198}" type="pres">
      <dgm:prSet presAssocID="{EA8D323C-B669-4C08-95BE-5D35B77E4D8B}" presName="Name25" presStyleLbl="parChTrans1D1" presStyleIdx="2" presStyleCnt="3"/>
      <dgm:spPr/>
      <dgm:t>
        <a:bodyPr/>
        <a:lstStyle/>
        <a:p>
          <a:endParaRPr lang="zh-TW" altLang="en-US"/>
        </a:p>
      </dgm:t>
    </dgm:pt>
    <dgm:pt modelId="{E9C5AD32-9889-42EF-80EE-872A416F41A7}" type="pres">
      <dgm:prSet presAssocID="{60FE6050-5920-47BF-8710-6A25DFC1A59C}" presName="node" presStyleCnt="0"/>
      <dgm:spPr/>
    </dgm:pt>
    <dgm:pt modelId="{C21D01C7-1390-43EF-9EFD-3F0D0EB76C24}" type="pres">
      <dgm:prSet presAssocID="{60FE6050-5920-47BF-8710-6A25DFC1A59C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359E48-6150-4C7B-A48A-B11A3F067491}" type="pres">
      <dgm:prSet presAssocID="{60FE6050-5920-47BF-8710-6A25DFC1A59C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75D53A5-4989-4E3F-9D10-7848A181339B}" srcId="{C9E4BEBB-CC88-4FAA-B6EB-BCFED363C948}" destId="{30F04D59-C055-450E-8EC4-4459D34CAC7E}" srcOrd="1" destOrd="0" parTransId="{951DC4F3-8121-403B-A04F-408D76EF3393}" sibTransId="{92B380BE-C623-4E97-ABA4-632D7E56FE8D}"/>
    <dgm:cxn modelId="{CE1298EE-FA7C-4F73-833C-BD7F5CAEDFC8}" srcId="{C9E4BEBB-CC88-4FAA-B6EB-BCFED363C948}" destId="{60FE6050-5920-47BF-8710-6A25DFC1A59C}" srcOrd="2" destOrd="0" parTransId="{EA8D323C-B669-4C08-95BE-5D35B77E4D8B}" sibTransId="{FCCB0902-0EE0-4D18-82E2-32963744E4D0}"/>
    <dgm:cxn modelId="{5ECDF66B-D5BB-4159-9975-7DDC9546520A}" type="presOf" srcId="{0AA43FF3-FA49-4491-A86D-974C7F8AF924}" destId="{34070DEB-E7D3-4F1F-97BF-50CD4EDD1268}" srcOrd="0" destOrd="0" presId="urn:microsoft.com/office/officeart/2005/8/layout/radial2"/>
    <dgm:cxn modelId="{FA2EA111-A963-4D8C-BDE9-88E62CC92EB8}" type="presOf" srcId="{951DC4F3-8121-403B-A04F-408D76EF3393}" destId="{B3A7AC58-7E11-43A2-8503-AC9AED21E4F3}" srcOrd="0" destOrd="0" presId="urn:microsoft.com/office/officeart/2005/8/layout/radial2"/>
    <dgm:cxn modelId="{B0CB5081-BAB0-41E0-BDD0-AC2872405635}" type="presOf" srcId="{EA8D323C-B669-4C08-95BE-5D35B77E4D8B}" destId="{777F3531-5D82-4CF1-BD4F-E729B96E4198}" srcOrd="0" destOrd="0" presId="urn:microsoft.com/office/officeart/2005/8/layout/radial2"/>
    <dgm:cxn modelId="{32C22522-29C7-4477-A164-234C3109C066}" type="presOf" srcId="{BC308579-DCF0-4B86-855E-B1994B6DAF2C}" destId="{66A1A05F-9F2B-4DC7-8F31-F1E4A6FF8223}" srcOrd="0" destOrd="0" presId="urn:microsoft.com/office/officeart/2005/8/layout/radial2"/>
    <dgm:cxn modelId="{1F04023B-E46F-4651-9843-7652DE6F322C}" srcId="{C9E4BEBB-CC88-4FAA-B6EB-BCFED363C948}" destId="{0AA43FF3-FA49-4491-A86D-974C7F8AF924}" srcOrd="0" destOrd="0" parTransId="{BC308579-DCF0-4B86-855E-B1994B6DAF2C}" sibTransId="{89884DE8-3AD5-47F5-A51C-9C821D01F1D3}"/>
    <dgm:cxn modelId="{DAF6EDA1-D0B7-43F2-802E-413EAB51CD7A}" type="presOf" srcId="{30F04D59-C055-450E-8EC4-4459D34CAC7E}" destId="{A08B92C4-9A0D-4820-94BE-EF62E66E4DBC}" srcOrd="0" destOrd="0" presId="urn:microsoft.com/office/officeart/2005/8/layout/radial2"/>
    <dgm:cxn modelId="{613F9BE4-AF94-4840-890D-0B61342CF116}" type="presOf" srcId="{60FE6050-5920-47BF-8710-6A25DFC1A59C}" destId="{C21D01C7-1390-43EF-9EFD-3F0D0EB76C24}" srcOrd="0" destOrd="0" presId="urn:microsoft.com/office/officeart/2005/8/layout/radial2"/>
    <dgm:cxn modelId="{FB2C9067-06D9-4418-BF22-36F51FC0E51F}" type="presOf" srcId="{C9E4BEBB-CC88-4FAA-B6EB-BCFED363C948}" destId="{8462CEB3-5AF9-4199-88C1-7859E6FF1B63}" srcOrd="0" destOrd="0" presId="urn:microsoft.com/office/officeart/2005/8/layout/radial2"/>
    <dgm:cxn modelId="{0868655E-38A9-4EB8-BC52-2E58B9EC0122}" type="presParOf" srcId="{8462CEB3-5AF9-4199-88C1-7859E6FF1B63}" destId="{B273EDB5-A8EB-4038-85A3-A32223E107E6}" srcOrd="0" destOrd="0" presId="urn:microsoft.com/office/officeart/2005/8/layout/radial2"/>
    <dgm:cxn modelId="{40043D06-024A-4F50-BC24-CD8B84F182EE}" type="presParOf" srcId="{B273EDB5-A8EB-4038-85A3-A32223E107E6}" destId="{7BAC6964-84E3-4EEC-9ECF-C58BFC2BED97}" srcOrd="0" destOrd="0" presId="urn:microsoft.com/office/officeart/2005/8/layout/radial2"/>
    <dgm:cxn modelId="{57F742EF-586A-456B-BE6E-363C2A8FBD30}" type="presParOf" srcId="{7BAC6964-84E3-4EEC-9ECF-C58BFC2BED97}" destId="{7B42769C-DE9E-42CD-A1C1-E5404F20BAAA}" srcOrd="0" destOrd="0" presId="urn:microsoft.com/office/officeart/2005/8/layout/radial2"/>
    <dgm:cxn modelId="{780C64F6-70D0-4051-82DC-243070833C6D}" type="presParOf" srcId="{7BAC6964-84E3-4EEC-9ECF-C58BFC2BED97}" destId="{4844E586-D27D-4BB0-94B3-9C048A271AE4}" srcOrd="1" destOrd="0" presId="urn:microsoft.com/office/officeart/2005/8/layout/radial2"/>
    <dgm:cxn modelId="{05C607D1-A3F0-40A1-8FDC-CAD204DF5991}" type="presParOf" srcId="{B273EDB5-A8EB-4038-85A3-A32223E107E6}" destId="{66A1A05F-9F2B-4DC7-8F31-F1E4A6FF8223}" srcOrd="1" destOrd="0" presId="urn:microsoft.com/office/officeart/2005/8/layout/radial2"/>
    <dgm:cxn modelId="{E3F264A7-B4D1-48D7-804E-C79EC8952176}" type="presParOf" srcId="{B273EDB5-A8EB-4038-85A3-A32223E107E6}" destId="{ADC86BF0-DF3E-4AEB-9F30-3C2176C25313}" srcOrd="2" destOrd="0" presId="urn:microsoft.com/office/officeart/2005/8/layout/radial2"/>
    <dgm:cxn modelId="{A98FD191-F812-420D-800C-2132E9F2CFC8}" type="presParOf" srcId="{ADC86BF0-DF3E-4AEB-9F30-3C2176C25313}" destId="{34070DEB-E7D3-4F1F-97BF-50CD4EDD1268}" srcOrd="0" destOrd="0" presId="urn:microsoft.com/office/officeart/2005/8/layout/radial2"/>
    <dgm:cxn modelId="{A494EEC9-2830-4D91-BD4F-414B0A20B78F}" type="presParOf" srcId="{ADC86BF0-DF3E-4AEB-9F30-3C2176C25313}" destId="{742D8045-C32D-41C9-B7D0-CD31EE7EAB0D}" srcOrd="1" destOrd="0" presId="urn:microsoft.com/office/officeart/2005/8/layout/radial2"/>
    <dgm:cxn modelId="{BE04F320-EEC1-456B-973E-700E2AE87785}" type="presParOf" srcId="{B273EDB5-A8EB-4038-85A3-A32223E107E6}" destId="{B3A7AC58-7E11-43A2-8503-AC9AED21E4F3}" srcOrd="3" destOrd="0" presId="urn:microsoft.com/office/officeart/2005/8/layout/radial2"/>
    <dgm:cxn modelId="{31C1F5F5-69FC-4D2B-9D32-A2F205DCBACB}" type="presParOf" srcId="{B273EDB5-A8EB-4038-85A3-A32223E107E6}" destId="{0912F5AF-EA97-48C1-9695-1554E9CD904F}" srcOrd="4" destOrd="0" presId="urn:microsoft.com/office/officeart/2005/8/layout/radial2"/>
    <dgm:cxn modelId="{6D66AD1C-70C9-4967-A989-15867E83B2B0}" type="presParOf" srcId="{0912F5AF-EA97-48C1-9695-1554E9CD904F}" destId="{A08B92C4-9A0D-4820-94BE-EF62E66E4DBC}" srcOrd="0" destOrd="0" presId="urn:microsoft.com/office/officeart/2005/8/layout/radial2"/>
    <dgm:cxn modelId="{895766D8-0427-4298-87B5-647F267D0D71}" type="presParOf" srcId="{0912F5AF-EA97-48C1-9695-1554E9CD904F}" destId="{AD11D3AD-D120-4D08-8862-5CFC88270C2B}" srcOrd="1" destOrd="0" presId="urn:microsoft.com/office/officeart/2005/8/layout/radial2"/>
    <dgm:cxn modelId="{56A415C6-851D-4B17-BADA-84651B9E9C67}" type="presParOf" srcId="{B273EDB5-A8EB-4038-85A3-A32223E107E6}" destId="{777F3531-5D82-4CF1-BD4F-E729B96E4198}" srcOrd="5" destOrd="0" presId="urn:microsoft.com/office/officeart/2005/8/layout/radial2"/>
    <dgm:cxn modelId="{BC2EB9D9-89D3-4D1B-AC73-21BDA74CE26C}" type="presParOf" srcId="{B273EDB5-A8EB-4038-85A3-A32223E107E6}" destId="{E9C5AD32-9889-42EF-80EE-872A416F41A7}" srcOrd="6" destOrd="0" presId="urn:microsoft.com/office/officeart/2005/8/layout/radial2"/>
    <dgm:cxn modelId="{E29DF39E-F634-4FF3-8C64-8F6D155F84E4}" type="presParOf" srcId="{E9C5AD32-9889-42EF-80EE-872A416F41A7}" destId="{C21D01C7-1390-43EF-9EFD-3F0D0EB76C24}" srcOrd="0" destOrd="0" presId="urn:microsoft.com/office/officeart/2005/8/layout/radial2"/>
    <dgm:cxn modelId="{C677C5A1-3661-4162-95E8-60C3371B7B79}" type="presParOf" srcId="{E9C5AD32-9889-42EF-80EE-872A416F41A7}" destId="{8F359E48-6150-4C7B-A48A-B11A3F06749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726285-7A7A-475F-A8D1-87648118AB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F57C1FD-10E6-425E-93E7-F088232911BC}">
      <dgm:prSet/>
      <dgm:spPr/>
      <dgm:t>
        <a:bodyPr/>
        <a:lstStyle/>
        <a:p>
          <a:pPr rtl="0"/>
          <a:r>
            <a:rPr lang="zh-TW" dirty="0" smtClean="0"/>
            <a:t>強調自主學習和實作能力。</a:t>
          </a:r>
          <a:endParaRPr lang="en-US" dirty="0"/>
        </a:p>
      </dgm:t>
    </dgm:pt>
    <dgm:pt modelId="{9067E7E0-F994-4B17-8828-FA7DC2EB7908}" type="parTrans" cxnId="{16C21E62-DBF6-4448-8F3E-BB858C85529C}">
      <dgm:prSet/>
      <dgm:spPr/>
      <dgm:t>
        <a:bodyPr/>
        <a:lstStyle/>
        <a:p>
          <a:endParaRPr lang="zh-TW" altLang="en-US"/>
        </a:p>
      </dgm:t>
    </dgm:pt>
    <dgm:pt modelId="{534403D0-408B-487F-871C-05F9D7EE090D}" type="sibTrans" cxnId="{16C21E62-DBF6-4448-8F3E-BB858C85529C}">
      <dgm:prSet/>
      <dgm:spPr/>
      <dgm:t>
        <a:bodyPr/>
        <a:lstStyle/>
        <a:p>
          <a:endParaRPr lang="zh-TW" altLang="en-US"/>
        </a:p>
      </dgm:t>
    </dgm:pt>
    <dgm:pt modelId="{6ACD1E3E-86FB-41FF-B5CF-01B7DD033A6C}">
      <dgm:prSet/>
      <dgm:spPr/>
      <dgm:t>
        <a:bodyPr/>
        <a:lstStyle/>
        <a:p>
          <a:pPr rtl="0"/>
          <a:r>
            <a:rPr lang="zh-TW" dirty="0" smtClean="0"/>
            <a:t>大人不能說不練，必須和小孩一起實踐。</a:t>
          </a:r>
          <a:endParaRPr lang="en-US" dirty="0"/>
        </a:p>
      </dgm:t>
    </dgm:pt>
    <dgm:pt modelId="{88B44187-D3BE-41CD-959D-99975F056C3E}" type="parTrans" cxnId="{021C3C84-3756-4EBB-B363-30B9412C63C6}">
      <dgm:prSet/>
      <dgm:spPr/>
      <dgm:t>
        <a:bodyPr/>
        <a:lstStyle/>
        <a:p>
          <a:endParaRPr lang="zh-TW" altLang="en-US"/>
        </a:p>
      </dgm:t>
    </dgm:pt>
    <dgm:pt modelId="{4B7300E0-5D7E-4288-AAC1-BEE03FCC6BCD}" type="sibTrans" cxnId="{021C3C84-3756-4EBB-B363-30B9412C63C6}">
      <dgm:prSet/>
      <dgm:spPr/>
      <dgm:t>
        <a:bodyPr/>
        <a:lstStyle/>
        <a:p>
          <a:endParaRPr lang="zh-TW" altLang="en-US"/>
        </a:p>
      </dgm:t>
    </dgm:pt>
    <dgm:pt modelId="{4306763B-2135-4BE2-8EAB-92F74127E4AB}">
      <dgm:prSet/>
      <dgm:spPr/>
      <dgm:t>
        <a:bodyPr/>
        <a:lstStyle/>
        <a:p>
          <a:pPr rtl="0"/>
          <a:r>
            <a:rPr lang="zh-TW" dirty="0" smtClean="0"/>
            <a:t>學生可以做的，就交給學生作。</a:t>
          </a:r>
          <a:endParaRPr lang="en-US" dirty="0"/>
        </a:p>
      </dgm:t>
    </dgm:pt>
    <dgm:pt modelId="{DAF5F25E-9F23-412E-BC23-68B8324299BD}" type="parTrans" cxnId="{ED6942BD-DDCE-4986-A18E-76F229804385}">
      <dgm:prSet/>
      <dgm:spPr/>
      <dgm:t>
        <a:bodyPr/>
        <a:lstStyle/>
        <a:p>
          <a:endParaRPr lang="zh-TW" altLang="en-US"/>
        </a:p>
      </dgm:t>
    </dgm:pt>
    <dgm:pt modelId="{A59B9CDB-ACDD-4C6E-A99F-25A126F0B406}" type="sibTrans" cxnId="{ED6942BD-DDCE-4986-A18E-76F229804385}">
      <dgm:prSet/>
      <dgm:spPr/>
      <dgm:t>
        <a:bodyPr/>
        <a:lstStyle/>
        <a:p>
          <a:endParaRPr lang="zh-TW" altLang="en-US"/>
        </a:p>
      </dgm:t>
    </dgm:pt>
    <dgm:pt modelId="{EAEC8B79-02E4-4578-B304-1DAFF583983E}">
      <dgm:prSet/>
      <dgm:spPr/>
      <dgm:t>
        <a:bodyPr/>
        <a:lstStyle/>
        <a:p>
          <a:pPr rtl="0"/>
          <a:r>
            <a:rPr lang="zh-TW" dirty="0" smtClean="0"/>
            <a:t>烹飪和洗衣是基本功。</a:t>
          </a:r>
          <a:endParaRPr lang="en-US" dirty="0"/>
        </a:p>
      </dgm:t>
    </dgm:pt>
    <dgm:pt modelId="{9BEC9CEA-CA96-4602-9168-47A1D80B379D}" type="parTrans" cxnId="{76BFA768-B079-499D-983E-0DAF114329EA}">
      <dgm:prSet/>
      <dgm:spPr/>
      <dgm:t>
        <a:bodyPr/>
        <a:lstStyle/>
        <a:p>
          <a:endParaRPr lang="zh-TW" altLang="en-US"/>
        </a:p>
      </dgm:t>
    </dgm:pt>
    <dgm:pt modelId="{CB6635FF-A28C-49C9-B5AD-52F7419D12AB}" type="sibTrans" cxnId="{76BFA768-B079-499D-983E-0DAF114329EA}">
      <dgm:prSet/>
      <dgm:spPr/>
      <dgm:t>
        <a:bodyPr/>
        <a:lstStyle/>
        <a:p>
          <a:endParaRPr lang="zh-TW" altLang="en-US"/>
        </a:p>
      </dgm:t>
    </dgm:pt>
    <dgm:pt modelId="{E52F9925-E92B-43EA-8D58-C6117CF790AF}">
      <dgm:prSet/>
      <dgm:spPr/>
      <dgm:t>
        <a:bodyPr/>
        <a:lstStyle/>
        <a:p>
          <a:pPr rtl="0"/>
          <a:r>
            <a:rPr lang="zh-TW" dirty="0" smtClean="0"/>
            <a:t>學習</a:t>
          </a:r>
          <a:r>
            <a:rPr lang="zh-TW" dirty="0" smtClean="0"/>
            <a:t>不</a:t>
          </a:r>
          <a:r>
            <a:rPr lang="zh-TW" altLang="en-US" dirty="0" smtClean="0"/>
            <a:t>是</a:t>
          </a:r>
          <a:r>
            <a:rPr lang="zh-TW" dirty="0" smtClean="0"/>
            <a:t>讀課本，而是</a:t>
          </a:r>
          <a:r>
            <a:rPr lang="zh-TW" dirty="0" smtClean="0"/>
            <a:t>透過整理網路上龐大的知識，去產生自己版本的課本。</a:t>
          </a:r>
          <a:endParaRPr lang="en-US" dirty="0"/>
        </a:p>
      </dgm:t>
    </dgm:pt>
    <dgm:pt modelId="{31E89DFD-61CE-419A-8FF1-D3D8C1D60B6C}" type="parTrans" cxnId="{1E7C59D2-B388-49F2-BD66-4E2B23A0839F}">
      <dgm:prSet/>
      <dgm:spPr/>
      <dgm:t>
        <a:bodyPr/>
        <a:lstStyle/>
        <a:p>
          <a:endParaRPr lang="zh-TW" altLang="en-US"/>
        </a:p>
      </dgm:t>
    </dgm:pt>
    <dgm:pt modelId="{86EAEBB4-6474-4452-A2F9-F648AA4A50DD}" type="sibTrans" cxnId="{1E7C59D2-B388-49F2-BD66-4E2B23A0839F}">
      <dgm:prSet/>
      <dgm:spPr/>
      <dgm:t>
        <a:bodyPr/>
        <a:lstStyle/>
        <a:p>
          <a:endParaRPr lang="zh-TW" altLang="en-US"/>
        </a:p>
      </dgm:t>
    </dgm:pt>
    <dgm:pt modelId="{46B66C82-7ABC-423E-95BC-8D0EC0F8D9E7}" type="pres">
      <dgm:prSet presAssocID="{CA726285-7A7A-475F-A8D1-87648118AB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33D803-0721-476F-AE0E-D67B691B9FD9}" type="pres">
      <dgm:prSet presAssocID="{FF57C1FD-10E6-425E-93E7-F088232911B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071883-CF78-4CF5-BD1B-6AEA379B4E3B}" type="pres">
      <dgm:prSet presAssocID="{534403D0-408B-487F-871C-05F9D7EE090D}" presName="spacer" presStyleCnt="0"/>
      <dgm:spPr/>
    </dgm:pt>
    <dgm:pt modelId="{A1DF138D-2574-4DF9-8D7C-D5929A0300A9}" type="pres">
      <dgm:prSet presAssocID="{6ACD1E3E-86FB-41FF-B5CF-01B7DD033A6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E3E5D3-23F6-45C6-BA8A-1000E9E1ACC3}" type="pres">
      <dgm:prSet presAssocID="{4B7300E0-5D7E-4288-AAC1-BEE03FCC6BCD}" presName="spacer" presStyleCnt="0"/>
      <dgm:spPr/>
    </dgm:pt>
    <dgm:pt modelId="{A4B20BF5-5548-4196-AD1E-67C6E230A2F2}" type="pres">
      <dgm:prSet presAssocID="{4306763B-2135-4BE2-8EAB-92F74127E4A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F7C48A-04BC-4E2E-8932-8F0A03464043}" type="pres">
      <dgm:prSet presAssocID="{A59B9CDB-ACDD-4C6E-A99F-25A126F0B406}" presName="spacer" presStyleCnt="0"/>
      <dgm:spPr/>
    </dgm:pt>
    <dgm:pt modelId="{39C4D6E0-E51B-41C5-BF71-B68E8FC52EA3}" type="pres">
      <dgm:prSet presAssocID="{EAEC8B79-02E4-4578-B304-1DAFF583983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4A0976F-850E-4D99-8304-8ED986A6CEAF}" type="pres">
      <dgm:prSet presAssocID="{CB6635FF-A28C-49C9-B5AD-52F7419D12AB}" presName="spacer" presStyleCnt="0"/>
      <dgm:spPr/>
    </dgm:pt>
    <dgm:pt modelId="{B56D01CE-CB7F-4874-8BC7-26B86946D7E8}" type="pres">
      <dgm:prSet presAssocID="{E52F9925-E92B-43EA-8D58-C6117CF790A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D6942BD-DDCE-4986-A18E-76F229804385}" srcId="{CA726285-7A7A-475F-A8D1-87648118ABAF}" destId="{4306763B-2135-4BE2-8EAB-92F74127E4AB}" srcOrd="2" destOrd="0" parTransId="{DAF5F25E-9F23-412E-BC23-68B8324299BD}" sibTransId="{A59B9CDB-ACDD-4C6E-A99F-25A126F0B406}"/>
    <dgm:cxn modelId="{D9A1E525-2ABE-4D51-8E02-52DC22FD5D0A}" type="presOf" srcId="{EAEC8B79-02E4-4578-B304-1DAFF583983E}" destId="{39C4D6E0-E51B-41C5-BF71-B68E8FC52EA3}" srcOrd="0" destOrd="0" presId="urn:microsoft.com/office/officeart/2005/8/layout/vList2"/>
    <dgm:cxn modelId="{38AE0024-C6FB-41C8-AA88-51815D0C388E}" type="presOf" srcId="{E52F9925-E92B-43EA-8D58-C6117CF790AF}" destId="{B56D01CE-CB7F-4874-8BC7-26B86946D7E8}" srcOrd="0" destOrd="0" presId="urn:microsoft.com/office/officeart/2005/8/layout/vList2"/>
    <dgm:cxn modelId="{528F510F-6F58-4E56-AA13-7DBF6AA61AD9}" type="presOf" srcId="{4306763B-2135-4BE2-8EAB-92F74127E4AB}" destId="{A4B20BF5-5548-4196-AD1E-67C6E230A2F2}" srcOrd="0" destOrd="0" presId="urn:microsoft.com/office/officeart/2005/8/layout/vList2"/>
    <dgm:cxn modelId="{1E7C59D2-B388-49F2-BD66-4E2B23A0839F}" srcId="{CA726285-7A7A-475F-A8D1-87648118ABAF}" destId="{E52F9925-E92B-43EA-8D58-C6117CF790AF}" srcOrd="4" destOrd="0" parTransId="{31E89DFD-61CE-419A-8FF1-D3D8C1D60B6C}" sibTransId="{86EAEBB4-6474-4452-A2F9-F648AA4A50DD}"/>
    <dgm:cxn modelId="{ECBDA573-875E-42A6-AEAC-CCB741E086CD}" type="presOf" srcId="{FF57C1FD-10E6-425E-93E7-F088232911BC}" destId="{0B33D803-0721-476F-AE0E-D67B691B9FD9}" srcOrd="0" destOrd="0" presId="urn:microsoft.com/office/officeart/2005/8/layout/vList2"/>
    <dgm:cxn modelId="{EC9ED52C-9355-4C03-A997-4B7036AFE804}" type="presOf" srcId="{CA726285-7A7A-475F-A8D1-87648118ABAF}" destId="{46B66C82-7ABC-423E-95BC-8D0EC0F8D9E7}" srcOrd="0" destOrd="0" presId="urn:microsoft.com/office/officeart/2005/8/layout/vList2"/>
    <dgm:cxn modelId="{76BFA768-B079-499D-983E-0DAF114329EA}" srcId="{CA726285-7A7A-475F-A8D1-87648118ABAF}" destId="{EAEC8B79-02E4-4578-B304-1DAFF583983E}" srcOrd="3" destOrd="0" parTransId="{9BEC9CEA-CA96-4602-9168-47A1D80B379D}" sibTransId="{CB6635FF-A28C-49C9-B5AD-52F7419D12AB}"/>
    <dgm:cxn modelId="{0B94B9E3-E563-48F8-BB08-39324FD9729A}" type="presOf" srcId="{6ACD1E3E-86FB-41FF-B5CF-01B7DD033A6C}" destId="{A1DF138D-2574-4DF9-8D7C-D5929A0300A9}" srcOrd="0" destOrd="0" presId="urn:microsoft.com/office/officeart/2005/8/layout/vList2"/>
    <dgm:cxn modelId="{021C3C84-3756-4EBB-B363-30B9412C63C6}" srcId="{CA726285-7A7A-475F-A8D1-87648118ABAF}" destId="{6ACD1E3E-86FB-41FF-B5CF-01B7DD033A6C}" srcOrd="1" destOrd="0" parTransId="{88B44187-D3BE-41CD-959D-99975F056C3E}" sibTransId="{4B7300E0-5D7E-4288-AAC1-BEE03FCC6BCD}"/>
    <dgm:cxn modelId="{16C21E62-DBF6-4448-8F3E-BB858C85529C}" srcId="{CA726285-7A7A-475F-A8D1-87648118ABAF}" destId="{FF57C1FD-10E6-425E-93E7-F088232911BC}" srcOrd="0" destOrd="0" parTransId="{9067E7E0-F994-4B17-8828-FA7DC2EB7908}" sibTransId="{534403D0-408B-487F-871C-05F9D7EE090D}"/>
    <dgm:cxn modelId="{AFF4AA28-EBC0-4C12-A0F8-CAC6F85DC204}" type="presParOf" srcId="{46B66C82-7ABC-423E-95BC-8D0EC0F8D9E7}" destId="{0B33D803-0721-476F-AE0E-D67B691B9FD9}" srcOrd="0" destOrd="0" presId="urn:microsoft.com/office/officeart/2005/8/layout/vList2"/>
    <dgm:cxn modelId="{B9419B10-BAB0-4DF3-938F-008B796020EB}" type="presParOf" srcId="{46B66C82-7ABC-423E-95BC-8D0EC0F8D9E7}" destId="{8E071883-CF78-4CF5-BD1B-6AEA379B4E3B}" srcOrd="1" destOrd="0" presId="urn:microsoft.com/office/officeart/2005/8/layout/vList2"/>
    <dgm:cxn modelId="{07ED3307-4BEC-450D-8FB4-4B2CC7888D69}" type="presParOf" srcId="{46B66C82-7ABC-423E-95BC-8D0EC0F8D9E7}" destId="{A1DF138D-2574-4DF9-8D7C-D5929A0300A9}" srcOrd="2" destOrd="0" presId="urn:microsoft.com/office/officeart/2005/8/layout/vList2"/>
    <dgm:cxn modelId="{76C4989C-2B46-4ADB-B84D-506EF3D8EA96}" type="presParOf" srcId="{46B66C82-7ABC-423E-95BC-8D0EC0F8D9E7}" destId="{EAE3E5D3-23F6-45C6-BA8A-1000E9E1ACC3}" srcOrd="3" destOrd="0" presId="urn:microsoft.com/office/officeart/2005/8/layout/vList2"/>
    <dgm:cxn modelId="{CB6D3BDA-D395-4CBD-A96C-E6421E60D652}" type="presParOf" srcId="{46B66C82-7ABC-423E-95BC-8D0EC0F8D9E7}" destId="{A4B20BF5-5548-4196-AD1E-67C6E230A2F2}" srcOrd="4" destOrd="0" presId="urn:microsoft.com/office/officeart/2005/8/layout/vList2"/>
    <dgm:cxn modelId="{BEBC94B6-D489-4ADD-81E8-A9FBCE41EC24}" type="presParOf" srcId="{46B66C82-7ABC-423E-95BC-8D0EC0F8D9E7}" destId="{5AF7C48A-04BC-4E2E-8932-8F0A03464043}" srcOrd="5" destOrd="0" presId="urn:microsoft.com/office/officeart/2005/8/layout/vList2"/>
    <dgm:cxn modelId="{C640CB18-D534-40DB-99D7-9A74FC2CEB01}" type="presParOf" srcId="{46B66C82-7ABC-423E-95BC-8D0EC0F8D9E7}" destId="{39C4D6E0-E51B-41C5-BF71-B68E8FC52EA3}" srcOrd="6" destOrd="0" presId="urn:microsoft.com/office/officeart/2005/8/layout/vList2"/>
    <dgm:cxn modelId="{69D992C6-6B09-4D28-A599-877E91F5FE7E}" type="presParOf" srcId="{46B66C82-7ABC-423E-95BC-8D0EC0F8D9E7}" destId="{E4A0976F-850E-4D99-8304-8ED986A6CEAF}" srcOrd="7" destOrd="0" presId="urn:microsoft.com/office/officeart/2005/8/layout/vList2"/>
    <dgm:cxn modelId="{B6188B20-61A4-465F-A329-CA64B30B53CA}" type="presParOf" srcId="{46B66C82-7ABC-423E-95BC-8D0EC0F8D9E7}" destId="{B56D01CE-CB7F-4874-8BC7-26B86946D7E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C0B3A3-2661-4D01-AEC1-52E6632DCB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3506420A-5638-41FE-91B3-D6C8FA0538B5}">
      <dgm:prSet/>
      <dgm:spPr/>
      <dgm:t>
        <a:bodyPr/>
        <a:lstStyle/>
        <a:p>
          <a:pPr rtl="0"/>
          <a:r>
            <a:rPr lang="zh-TW" dirty="0" smtClean="0"/>
            <a:t>學程本身就是一個公共治理團隊。</a:t>
          </a:r>
          <a:endParaRPr lang="en-US" dirty="0"/>
        </a:p>
      </dgm:t>
    </dgm:pt>
    <dgm:pt modelId="{BF1DBAD3-7D16-4FE3-B67E-419D3DFC2C65}" type="parTrans" cxnId="{41A0D4B0-DB64-46A2-BEC0-F0948D9604F5}">
      <dgm:prSet/>
      <dgm:spPr/>
      <dgm:t>
        <a:bodyPr/>
        <a:lstStyle/>
        <a:p>
          <a:endParaRPr lang="zh-TW" altLang="en-US"/>
        </a:p>
      </dgm:t>
    </dgm:pt>
    <dgm:pt modelId="{67EEE01E-6A51-414A-AB83-B6CE714246AF}" type="sibTrans" cxnId="{41A0D4B0-DB64-46A2-BEC0-F0948D9604F5}">
      <dgm:prSet/>
      <dgm:spPr/>
      <dgm:t>
        <a:bodyPr/>
        <a:lstStyle/>
        <a:p>
          <a:endParaRPr lang="zh-TW" altLang="en-US"/>
        </a:p>
      </dgm:t>
    </dgm:pt>
    <dgm:pt modelId="{64198611-A68C-4EDE-9649-97099D8B8A59}">
      <dgm:prSet/>
      <dgm:spPr/>
      <dgm:t>
        <a:bodyPr/>
        <a:lstStyle/>
        <a:p>
          <a:pPr rtl="0"/>
          <a:r>
            <a:rPr lang="zh-TW" dirty="0" smtClean="0"/>
            <a:t>眾人之事眾人管，眾人之事眾人扛。</a:t>
          </a:r>
          <a:endParaRPr lang="en-US" dirty="0"/>
        </a:p>
      </dgm:t>
    </dgm:pt>
    <dgm:pt modelId="{D85979F8-CF03-45B4-A74A-9C04E3140168}" type="parTrans" cxnId="{519B9F6E-9968-488A-8B2A-AF5C89C2F4A0}">
      <dgm:prSet/>
      <dgm:spPr/>
      <dgm:t>
        <a:bodyPr/>
        <a:lstStyle/>
        <a:p>
          <a:endParaRPr lang="zh-TW" altLang="en-US"/>
        </a:p>
      </dgm:t>
    </dgm:pt>
    <dgm:pt modelId="{D5D5E1C3-4E33-4F58-AF43-14E4918A7B18}" type="sibTrans" cxnId="{519B9F6E-9968-488A-8B2A-AF5C89C2F4A0}">
      <dgm:prSet/>
      <dgm:spPr/>
      <dgm:t>
        <a:bodyPr/>
        <a:lstStyle/>
        <a:p>
          <a:endParaRPr lang="zh-TW" altLang="en-US"/>
        </a:p>
      </dgm:t>
    </dgm:pt>
    <dgm:pt modelId="{3AAC31D9-4222-431A-8FA7-E59F9DD58985}">
      <dgm:prSet/>
      <dgm:spPr/>
      <dgm:t>
        <a:bodyPr/>
        <a:lstStyle/>
        <a:p>
          <a:pPr rtl="0"/>
          <a:r>
            <a:rPr lang="zh-TW" dirty="0" smtClean="0"/>
            <a:t>權責相符</a:t>
          </a:r>
          <a:endParaRPr lang="en-US" dirty="0"/>
        </a:p>
      </dgm:t>
    </dgm:pt>
    <dgm:pt modelId="{83698905-9071-445B-A876-5B20AC4F2EC2}" type="parTrans" cxnId="{34CF088D-28CE-448E-BDEA-E5A33B467B7E}">
      <dgm:prSet/>
      <dgm:spPr/>
      <dgm:t>
        <a:bodyPr/>
        <a:lstStyle/>
        <a:p>
          <a:endParaRPr lang="zh-TW" altLang="en-US"/>
        </a:p>
      </dgm:t>
    </dgm:pt>
    <dgm:pt modelId="{814A3205-D532-4B1F-AE64-DB846F61610E}" type="sibTrans" cxnId="{34CF088D-28CE-448E-BDEA-E5A33B467B7E}">
      <dgm:prSet/>
      <dgm:spPr/>
      <dgm:t>
        <a:bodyPr/>
        <a:lstStyle/>
        <a:p>
          <a:endParaRPr lang="zh-TW" altLang="en-US"/>
        </a:p>
      </dgm:t>
    </dgm:pt>
    <dgm:pt modelId="{C122339B-E4F3-4419-B2A1-2D00E62E33BE}">
      <dgm:prSet/>
      <dgm:spPr/>
      <dgm:t>
        <a:bodyPr/>
        <a:lstStyle/>
        <a:p>
          <a:pPr rtl="0"/>
          <a:r>
            <a:rPr lang="zh-TW" dirty="0" smtClean="0"/>
            <a:t>章則治理</a:t>
          </a:r>
          <a:endParaRPr lang="zh-TW" dirty="0"/>
        </a:p>
      </dgm:t>
    </dgm:pt>
    <dgm:pt modelId="{6A3B7CBB-0534-41A0-AFC8-8CD7897BEDCB}" type="parTrans" cxnId="{17DFE588-474F-456B-8A40-AA134332F009}">
      <dgm:prSet/>
      <dgm:spPr/>
      <dgm:t>
        <a:bodyPr/>
        <a:lstStyle/>
        <a:p>
          <a:endParaRPr lang="zh-TW" altLang="en-US"/>
        </a:p>
      </dgm:t>
    </dgm:pt>
    <dgm:pt modelId="{4A8B94AE-7862-4772-BC8F-91343CCFE282}" type="sibTrans" cxnId="{17DFE588-474F-456B-8A40-AA134332F009}">
      <dgm:prSet/>
      <dgm:spPr/>
      <dgm:t>
        <a:bodyPr/>
        <a:lstStyle/>
        <a:p>
          <a:endParaRPr lang="zh-TW" altLang="en-US"/>
        </a:p>
      </dgm:t>
    </dgm:pt>
    <dgm:pt modelId="{7C26C564-AEA5-4042-9403-DB9945402BCF}" type="pres">
      <dgm:prSet presAssocID="{C7C0B3A3-2661-4D01-AEC1-52E6632DCB6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26C152A-0476-416C-878E-4ABE6CE41BD3}" type="pres">
      <dgm:prSet presAssocID="{3506420A-5638-41FE-91B3-D6C8FA0538B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0F8FCD-A63E-498F-8AA1-287199D6F345}" type="pres">
      <dgm:prSet presAssocID="{67EEE01E-6A51-414A-AB83-B6CE714246AF}" presName="spacer" presStyleCnt="0"/>
      <dgm:spPr/>
    </dgm:pt>
    <dgm:pt modelId="{A46AB5EA-D6A4-41FF-8353-1022D5FCCCD9}" type="pres">
      <dgm:prSet presAssocID="{64198611-A68C-4EDE-9649-97099D8B8A5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39B967-D84B-4B5F-9977-5D5EAFC69875}" type="pres">
      <dgm:prSet presAssocID="{D5D5E1C3-4E33-4F58-AF43-14E4918A7B18}" presName="spacer" presStyleCnt="0"/>
      <dgm:spPr/>
    </dgm:pt>
    <dgm:pt modelId="{F4AA31AD-C3CE-44D1-84B1-7DBAD2E09A2E}" type="pres">
      <dgm:prSet presAssocID="{3AAC31D9-4222-431A-8FA7-E59F9DD5898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60BF58-CD69-4041-BA05-CC880CA83CB1}" type="pres">
      <dgm:prSet presAssocID="{814A3205-D532-4B1F-AE64-DB846F61610E}" presName="spacer" presStyleCnt="0"/>
      <dgm:spPr/>
    </dgm:pt>
    <dgm:pt modelId="{342A6EE8-1ADD-4BCE-BA91-802CF2F3076A}" type="pres">
      <dgm:prSet presAssocID="{C122339B-E4F3-4419-B2A1-2D00E62E33B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7DFE588-474F-456B-8A40-AA134332F009}" srcId="{C7C0B3A3-2661-4D01-AEC1-52E6632DCB6C}" destId="{C122339B-E4F3-4419-B2A1-2D00E62E33BE}" srcOrd="3" destOrd="0" parTransId="{6A3B7CBB-0534-41A0-AFC8-8CD7897BEDCB}" sibTransId="{4A8B94AE-7862-4772-BC8F-91343CCFE282}"/>
    <dgm:cxn modelId="{34CF088D-28CE-448E-BDEA-E5A33B467B7E}" srcId="{C7C0B3A3-2661-4D01-AEC1-52E6632DCB6C}" destId="{3AAC31D9-4222-431A-8FA7-E59F9DD58985}" srcOrd="2" destOrd="0" parTransId="{83698905-9071-445B-A876-5B20AC4F2EC2}" sibTransId="{814A3205-D532-4B1F-AE64-DB846F61610E}"/>
    <dgm:cxn modelId="{352CA676-4146-4198-B32B-66243EFB855D}" type="presOf" srcId="{64198611-A68C-4EDE-9649-97099D8B8A59}" destId="{A46AB5EA-D6A4-41FF-8353-1022D5FCCCD9}" srcOrd="0" destOrd="0" presId="urn:microsoft.com/office/officeart/2005/8/layout/vList2"/>
    <dgm:cxn modelId="{41A0D4B0-DB64-46A2-BEC0-F0948D9604F5}" srcId="{C7C0B3A3-2661-4D01-AEC1-52E6632DCB6C}" destId="{3506420A-5638-41FE-91B3-D6C8FA0538B5}" srcOrd="0" destOrd="0" parTransId="{BF1DBAD3-7D16-4FE3-B67E-419D3DFC2C65}" sibTransId="{67EEE01E-6A51-414A-AB83-B6CE714246AF}"/>
    <dgm:cxn modelId="{519B9F6E-9968-488A-8B2A-AF5C89C2F4A0}" srcId="{C7C0B3A3-2661-4D01-AEC1-52E6632DCB6C}" destId="{64198611-A68C-4EDE-9649-97099D8B8A59}" srcOrd="1" destOrd="0" parTransId="{D85979F8-CF03-45B4-A74A-9C04E3140168}" sibTransId="{D5D5E1C3-4E33-4F58-AF43-14E4918A7B18}"/>
    <dgm:cxn modelId="{7A8B2C78-4091-40AB-9C8A-89E655E4F54D}" type="presOf" srcId="{3506420A-5638-41FE-91B3-D6C8FA0538B5}" destId="{C26C152A-0476-416C-878E-4ABE6CE41BD3}" srcOrd="0" destOrd="0" presId="urn:microsoft.com/office/officeart/2005/8/layout/vList2"/>
    <dgm:cxn modelId="{4C364594-90D2-4A49-8F5B-B9850E5088B7}" type="presOf" srcId="{3AAC31D9-4222-431A-8FA7-E59F9DD58985}" destId="{F4AA31AD-C3CE-44D1-84B1-7DBAD2E09A2E}" srcOrd="0" destOrd="0" presId="urn:microsoft.com/office/officeart/2005/8/layout/vList2"/>
    <dgm:cxn modelId="{7B675A08-E659-40EC-B0AA-CEBAEFDA80A5}" type="presOf" srcId="{C122339B-E4F3-4419-B2A1-2D00E62E33BE}" destId="{342A6EE8-1ADD-4BCE-BA91-802CF2F3076A}" srcOrd="0" destOrd="0" presId="urn:microsoft.com/office/officeart/2005/8/layout/vList2"/>
    <dgm:cxn modelId="{3A51BAC9-554F-4D38-AD6D-73386BEE01D9}" type="presOf" srcId="{C7C0B3A3-2661-4D01-AEC1-52E6632DCB6C}" destId="{7C26C564-AEA5-4042-9403-DB9945402BCF}" srcOrd="0" destOrd="0" presId="urn:microsoft.com/office/officeart/2005/8/layout/vList2"/>
    <dgm:cxn modelId="{0636EEB1-FCD0-41C8-81FF-1F1C0C22A1B8}" type="presParOf" srcId="{7C26C564-AEA5-4042-9403-DB9945402BCF}" destId="{C26C152A-0476-416C-878E-4ABE6CE41BD3}" srcOrd="0" destOrd="0" presId="urn:microsoft.com/office/officeart/2005/8/layout/vList2"/>
    <dgm:cxn modelId="{DEAFCA0E-F7EF-4E97-B887-E713C9E5BDDA}" type="presParOf" srcId="{7C26C564-AEA5-4042-9403-DB9945402BCF}" destId="{CB0F8FCD-A63E-498F-8AA1-287199D6F345}" srcOrd="1" destOrd="0" presId="urn:microsoft.com/office/officeart/2005/8/layout/vList2"/>
    <dgm:cxn modelId="{A0EEA514-3B36-40D0-A914-6C03A9BB571B}" type="presParOf" srcId="{7C26C564-AEA5-4042-9403-DB9945402BCF}" destId="{A46AB5EA-D6A4-41FF-8353-1022D5FCCCD9}" srcOrd="2" destOrd="0" presId="urn:microsoft.com/office/officeart/2005/8/layout/vList2"/>
    <dgm:cxn modelId="{4FC0F29D-8F9B-4A44-83C1-25AB21772EBE}" type="presParOf" srcId="{7C26C564-AEA5-4042-9403-DB9945402BCF}" destId="{1639B967-D84B-4B5F-9977-5D5EAFC69875}" srcOrd="3" destOrd="0" presId="urn:microsoft.com/office/officeart/2005/8/layout/vList2"/>
    <dgm:cxn modelId="{D935D6B5-EBB8-42BA-83E5-647425EDC945}" type="presParOf" srcId="{7C26C564-AEA5-4042-9403-DB9945402BCF}" destId="{F4AA31AD-C3CE-44D1-84B1-7DBAD2E09A2E}" srcOrd="4" destOrd="0" presId="urn:microsoft.com/office/officeart/2005/8/layout/vList2"/>
    <dgm:cxn modelId="{FC273B09-F332-4A1E-8060-EBE3443E8F99}" type="presParOf" srcId="{7C26C564-AEA5-4042-9403-DB9945402BCF}" destId="{BD60BF58-CD69-4041-BA05-CC880CA83CB1}" srcOrd="5" destOrd="0" presId="urn:microsoft.com/office/officeart/2005/8/layout/vList2"/>
    <dgm:cxn modelId="{FB8AD6D0-B95F-4665-8B2B-7CB47A3940A7}" type="presParOf" srcId="{7C26C564-AEA5-4042-9403-DB9945402BCF}" destId="{342A6EE8-1ADD-4BCE-BA91-802CF2F3076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6657D3-44A3-4C28-A5AC-D90C46BBA8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02112EB7-F74D-4C18-8CE0-A08C7130552A}">
      <dgm:prSet/>
      <dgm:spPr/>
      <dgm:t>
        <a:bodyPr/>
        <a:lstStyle/>
        <a:p>
          <a:pPr rtl="0"/>
          <a:r>
            <a:rPr lang="zh-TW" dirty="0" smtClean="0"/>
            <a:t>言教不如身教，身教不如境教。</a:t>
          </a:r>
          <a:endParaRPr lang="en-US" dirty="0"/>
        </a:p>
      </dgm:t>
    </dgm:pt>
    <dgm:pt modelId="{B50F273B-B4F7-4390-8712-E97804B1B1E2}" type="parTrans" cxnId="{14AC05C9-D1B3-416D-9A72-9D616B671F1B}">
      <dgm:prSet/>
      <dgm:spPr/>
      <dgm:t>
        <a:bodyPr/>
        <a:lstStyle/>
        <a:p>
          <a:endParaRPr lang="zh-TW" altLang="en-US"/>
        </a:p>
      </dgm:t>
    </dgm:pt>
    <dgm:pt modelId="{26B37A51-6343-4265-8903-5280B57D22E1}" type="sibTrans" cxnId="{14AC05C9-D1B3-416D-9A72-9D616B671F1B}">
      <dgm:prSet/>
      <dgm:spPr/>
      <dgm:t>
        <a:bodyPr/>
        <a:lstStyle/>
        <a:p>
          <a:endParaRPr lang="zh-TW" altLang="en-US"/>
        </a:p>
      </dgm:t>
    </dgm:pt>
    <dgm:pt modelId="{CD64E14D-7205-499F-8E4D-16CCC911F0A6}">
      <dgm:prSet/>
      <dgm:spPr/>
      <dgm:t>
        <a:bodyPr/>
        <a:lstStyle/>
        <a:p>
          <a:pPr rtl="0"/>
          <a:r>
            <a:rPr lang="zh-TW" dirty="0" smtClean="0"/>
            <a:t>善用天下資源幫助自我學習，感受受惠於天下人。</a:t>
          </a:r>
          <a:endParaRPr lang="en-US" dirty="0"/>
        </a:p>
      </dgm:t>
    </dgm:pt>
    <dgm:pt modelId="{A03D39D8-2A20-4C15-96F6-6993559075E5}" type="parTrans" cxnId="{3A48274E-5633-412D-ABDD-667A8ABC7871}">
      <dgm:prSet/>
      <dgm:spPr/>
      <dgm:t>
        <a:bodyPr/>
        <a:lstStyle/>
        <a:p>
          <a:endParaRPr lang="zh-TW" altLang="en-US"/>
        </a:p>
      </dgm:t>
    </dgm:pt>
    <dgm:pt modelId="{30C8564E-1C2A-4D8F-AACC-F5F9EB439A32}" type="sibTrans" cxnId="{3A48274E-5633-412D-ABDD-667A8ABC7871}">
      <dgm:prSet/>
      <dgm:spPr/>
      <dgm:t>
        <a:bodyPr/>
        <a:lstStyle/>
        <a:p>
          <a:endParaRPr lang="zh-TW" altLang="en-US"/>
        </a:p>
      </dgm:t>
    </dgm:pt>
    <dgm:pt modelId="{A3EBE268-FA5B-4B5A-8B15-DBF91E1FB8C2}">
      <dgm:prSet/>
      <dgm:spPr/>
      <dgm:t>
        <a:bodyPr/>
        <a:lstStyle/>
        <a:p>
          <a:pPr rtl="0"/>
          <a:r>
            <a:rPr lang="zh-TW" dirty="0" smtClean="0"/>
            <a:t>所有產出均</a:t>
          </a:r>
          <a:r>
            <a:rPr lang="en-US" dirty="0" smtClean="0"/>
            <a:t>CC</a:t>
          </a:r>
          <a:r>
            <a:rPr lang="zh-TW" dirty="0" smtClean="0"/>
            <a:t>釋出，回饋天下人。</a:t>
          </a:r>
          <a:endParaRPr lang="en-US" dirty="0"/>
        </a:p>
      </dgm:t>
    </dgm:pt>
    <dgm:pt modelId="{FB9C8144-BE04-40C9-92EF-6B662FF75CBC}" type="parTrans" cxnId="{97510DFB-18C8-4AB7-BA68-41F024DBC911}">
      <dgm:prSet/>
      <dgm:spPr/>
      <dgm:t>
        <a:bodyPr/>
        <a:lstStyle/>
        <a:p>
          <a:endParaRPr lang="zh-TW" altLang="en-US"/>
        </a:p>
      </dgm:t>
    </dgm:pt>
    <dgm:pt modelId="{870AEEAF-B922-4926-AAE6-7F178DFE0D04}" type="sibTrans" cxnId="{97510DFB-18C8-4AB7-BA68-41F024DBC911}">
      <dgm:prSet/>
      <dgm:spPr/>
      <dgm:t>
        <a:bodyPr/>
        <a:lstStyle/>
        <a:p>
          <a:endParaRPr lang="zh-TW" altLang="en-US"/>
        </a:p>
      </dgm:t>
    </dgm:pt>
    <dgm:pt modelId="{DC792153-7951-43EA-9530-2F227907691E}">
      <dgm:prSet/>
      <dgm:spPr/>
      <dgm:t>
        <a:bodyPr/>
        <a:lstStyle/>
        <a:p>
          <a:pPr rtl="0"/>
          <a:r>
            <a:rPr lang="zh-TW" dirty="0" smtClean="0"/>
            <a:t>學生透過行動學具，連回自己班上的</a:t>
          </a:r>
          <a:r>
            <a:rPr lang="en-US" dirty="0" smtClean="0"/>
            <a:t>Profile</a:t>
          </a:r>
          <a:r>
            <a:rPr lang="zh-TW" dirty="0" smtClean="0"/>
            <a:t>，可以機動地在任何場域進行學習。</a:t>
          </a:r>
          <a:endParaRPr lang="en-US" dirty="0"/>
        </a:p>
      </dgm:t>
    </dgm:pt>
    <dgm:pt modelId="{A9C8A0FD-B510-4089-ABB3-4F25433DB87B}" type="parTrans" cxnId="{FDC8B5A7-643A-46B7-BFD4-960F05F19781}">
      <dgm:prSet/>
      <dgm:spPr/>
      <dgm:t>
        <a:bodyPr/>
        <a:lstStyle/>
        <a:p>
          <a:endParaRPr lang="zh-TW" altLang="en-US"/>
        </a:p>
      </dgm:t>
    </dgm:pt>
    <dgm:pt modelId="{95E2B2D2-33CB-4446-9EE2-0DC66DD7FDF8}" type="sibTrans" cxnId="{FDC8B5A7-643A-46B7-BFD4-960F05F19781}">
      <dgm:prSet/>
      <dgm:spPr/>
      <dgm:t>
        <a:bodyPr/>
        <a:lstStyle/>
        <a:p>
          <a:endParaRPr lang="zh-TW" altLang="en-US"/>
        </a:p>
      </dgm:t>
    </dgm:pt>
    <dgm:pt modelId="{B19A2492-0C19-4FEC-9A1D-38F67CD7E8EC}">
      <dgm:prSet/>
      <dgm:spPr/>
      <dgm:t>
        <a:bodyPr/>
        <a:lstStyle/>
        <a:p>
          <a:pPr rtl="0"/>
          <a:r>
            <a:rPr lang="zh-TW" dirty="0" smtClean="0"/>
            <a:t>初期建置五個學習基地。</a:t>
          </a:r>
          <a:endParaRPr lang="en-US" dirty="0"/>
        </a:p>
      </dgm:t>
    </dgm:pt>
    <dgm:pt modelId="{0AB27041-16B9-4891-BD7A-15B188EBE36C}" type="parTrans" cxnId="{5A6417B3-A985-49DA-AF8F-6AC7697C04DB}">
      <dgm:prSet/>
      <dgm:spPr/>
      <dgm:t>
        <a:bodyPr/>
        <a:lstStyle/>
        <a:p>
          <a:endParaRPr lang="zh-TW" altLang="en-US"/>
        </a:p>
      </dgm:t>
    </dgm:pt>
    <dgm:pt modelId="{8BF48016-BB4B-4B64-B513-FF89D1E4A2DC}" type="sibTrans" cxnId="{5A6417B3-A985-49DA-AF8F-6AC7697C04DB}">
      <dgm:prSet/>
      <dgm:spPr/>
      <dgm:t>
        <a:bodyPr/>
        <a:lstStyle/>
        <a:p>
          <a:endParaRPr lang="zh-TW" altLang="en-US"/>
        </a:p>
      </dgm:t>
    </dgm:pt>
    <dgm:pt modelId="{6EE1029B-E31C-48C0-BD9C-BF4E58F73A07}" type="pres">
      <dgm:prSet presAssocID="{176657D3-44A3-4C28-A5AC-D90C46BBA8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C972FE4-E80D-401A-97C6-1F0041627D1C}" type="pres">
      <dgm:prSet presAssocID="{02112EB7-F74D-4C18-8CE0-A08C7130552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25FFCF-17F5-4246-9ACE-55AFD97A9A4B}" type="pres">
      <dgm:prSet presAssocID="{26B37A51-6343-4265-8903-5280B57D22E1}" presName="spacer" presStyleCnt="0"/>
      <dgm:spPr/>
    </dgm:pt>
    <dgm:pt modelId="{6C8863BC-C862-42B2-A1D6-68A6B6C00B37}" type="pres">
      <dgm:prSet presAssocID="{CD64E14D-7205-499F-8E4D-16CCC911F0A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AFDEB1-2014-4D23-953F-74691894B01B}" type="pres">
      <dgm:prSet presAssocID="{30C8564E-1C2A-4D8F-AACC-F5F9EB439A32}" presName="spacer" presStyleCnt="0"/>
      <dgm:spPr/>
    </dgm:pt>
    <dgm:pt modelId="{9EA9BA7A-47AA-4877-AE80-D160AECA3534}" type="pres">
      <dgm:prSet presAssocID="{A3EBE268-FA5B-4B5A-8B15-DBF91E1FB8C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F3A358-ACF5-40E3-A745-1A54F206C9D1}" type="pres">
      <dgm:prSet presAssocID="{870AEEAF-B922-4926-AAE6-7F178DFE0D04}" presName="spacer" presStyleCnt="0"/>
      <dgm:spPr/>
    </dgm:pt>
    <dgm:pt modelId="{8F3A6C15-1A97-4EB1-A876-3EAF2B142162}" type="pres">
      <dgm:prSet presAssocID="{DC792153-7951-43EA-9530-2F227907691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544C00-5141-412D-85A7-ED60E5DF7B11}" type="pres">
      <dgm:prSet presAssocID="{95E2B2D2-33CB-4446-9EE2-0DC66DD7FDF8}" presName="spacer" presStyleCnt="0"/>
      <dgm:spPr/>
    </dgm:pt>
    <dgm:pt modelId="{A8F69AFE-594C-4DEF-BE57-360C561D76BB}" type="pres">
      <dgm:prSet presAssocID="{B19A2492-0C19-4FEC-9A1D-38F67CD7E8E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DC8B5A7-643A-46B7-BFD4-960F05F19781}" srcId="{176657D3-44A3-4C28-A5AC-D90C46BBA8B7}" destId="{DC792153-7951-43EA-9530-2F227907691E}" srcOrd="3" destOrd="0" parTransId="{A9C8A0FD-B510-4089-ABB3-4F25433DB87B}" sibTransId="{95E2B2D2-33CB-4446-9EE2-0DC66DD7FDF8}"/>
    <dgm:cxn modelId="{62819EE7-DDAA-4839-BC73-B22B9813868A}" type="presOf" srcId="{02112EB7-F74D-4C18-8CE0-A08C7130552A}" destId="{8C972FE4-E80D-401A-97C6-1F0041627D1C}" srcOrd="0" destOrd="0" presId="urn:microsoft.com/office/officeart/2005/8/layout/vList2"/>
    <dgm:cxn modelId="{03667031-5B8B-45C1-BCD9-47C1DEA15381}" type="presOf" srcId="{DC792153-7951-43EA-9530-2F227907691E}" destId="{8F3A6C15-1A97-4EB1-A876-3EAF2B142162}" srcOrd="0" destOrd="0" presId="urn:microsoft.com/office/officeart/2005/8/layout/vList2"/>
    <dgm:cxn modelId="{14AC05C9-D1B3-416D-9A72-9D616B671F1B}" srcId="{176657D3-44A3-4C28-A5AC-D90C46BBA8B7}" destId="{02112EB7-F74D-4C18-8CE0-A08C7130552A}" srcOrd="0" destOrd="0" parTransId="{B50F273B-B4F7-4390-8712-E97804B1B1E2}" sibTransId="{26B37A51-6343-4265-8903-5280B57D22E1}"/>
    <dgm:cxn modelId="{2746D381-5405-4546-887C-9BD6EF6F9D89}" type="presOf" srcId="{176657D3-44A3-4C28-A5AC-D90C46BBA8B7}" destId="{6EE1029B-E31C-48C0-BD9C-BF4E58F73A07}" srcOrd="0" destOrd="0" presId="urn:microsoft.com/office/officeart/2005/8/layout/vList2"/>
    <dgm:cxn modelId="{5A6417B3-A985-49DA-AF8F-6AC7697C04DB}" srcId="{176657D3-44A3-4C28-A5AC-D90C46BBA8B7}" destId="{B19A2492-0C19-4FEC-9A1D-38F67CD7E8EC}" srcOrd="4" destOrd="0" parTransId="{0AB27041-16B9-4891-BD7A-15B188EBE36C}" sibTransId="{8BF48016-BB4B-4B64-B513-FF89D1E4A2DC}"/>
    <dgm:cxn modelId="{97510DFB-18C8-4AB7-BA68-41F024DBC911}" srcId="{176657D3-44A3-4C28-A5AC-D90C46BBA8B7}" destId="{A3EBE268-FA5B-4B5A-8B15-DBF91E1FB8C2}" srcOrd="2" destOrd="0" parTransId="{FB9C8144-BE04-40C9-92EF-6B662FF75CBC}" sibTransId="{870AEEAF-B922-4926-AAE6-7F178DFE0D04}"/>
    <dgm:cxn modelId="{3A48274E-5633-412D-ABDD-667A8ABC7871}" srcId="{176657D3-44A3-4C28-A5AC-D90C46BBA8B7}" destId="{CD64E14D-7205-499F-8E4D-16CCC911F0A6}" srcOrd="1" destOrd="0" parTransId="{A03D39D8-2A20-4C15-96F6-6993559075E5}" sibTransId="{30C8564E-1C2A-4D8F-AACC-F5F9EB439A32}"/>
    <dgm:cxn modelId="{FA29855A-D6E4-4E9A-A445-AD758563062D}" type="presOf" srcId="{CD64E14D-7205-499F-8E4D-16CCC911F0A6}" destId="{6C8863BC-C862-42B2-A1D6-68A6B6C00B37}" srcOrd="0" destOrd="0" presId="urn:microsoft.com/office/officeart/2005/8/layout/vList2"/>
    <dgm:cxn modelId="{30D1B62D-BBAC-4D86-8BC3-57F25FB91F00}" type="presOf" srcId="{A3EBE268-FA5B-4B5A-8B15-DBF91E1FB8C2}" destId="{9EA9BA7A-47AA-4877-AE80-D160AECA3534}" srcOrd="0" destOrd="0" presId="urn:microsoft.com/office/officeart/2005/8/layout/vList2"/>
    <dgm:cxn modelId="{94DBED3C-56FE-439E-86B3-177605C1B86D}" type="presOf" srcId="{B19A2492-0C19-4FEC-9A1D-38F67CD7E8EC}" destId="{A8F69AFE-594C-4DEF-BE57-360C561D76BB}" srcOrd="0" destOrd="0" presId="urn:microsoft.com/office/officeart/2005/8/layout/vList2"/>
    <dgm:cxn modelId="{DE8E8528-6F13-40C2-8CF2-D1FEC55F9924}" type="presParOf" srcId="{6EE1029B-E31C-48C0-BD9C-BF4E58F73A07}" destId="{8C972FE4-E80D-401A-97C6-1F0041627D1C}" srcOrd="0" destOrd="0" presId="urn:microsoft.com/office/officeart/2005/8/layout/vList2"/>
    <dgm:cxn modelId="{490D34A1-5F62-458B-B4E6-B1DEFD0FA3BC}" type="presParOf" srcId="{6EE1029B-E31C-48C0-BD9C-BF4E58F73A07}" destId="{7425FFCF-17F5-4246-9ACE-55AFD97A9A4B}" srcOrd="1" destOrd="0" presId="urn:microsoft.com/office/officeart/2005/8/layout/vList2"/>
    <dgm:cxn modelId="{02C134D2-92D1-443D-AFFD-AD23DF420F19}" type="presParOf" srcId="{6EE1029B-E31C-48C0-BD9C-BF4E58F73A07}" destId="{6C8863BC-C862-42B2-A1D6-68A6B6C00B37}" srcOrd="2" destOrd="0" presId="urn:microsoft.com/office/officeart/2005/8/layout/vList2"/>
    <dgm:cxn modelId="{CF199635-D840-43F6-9E2D-79A0A314E91E}" type="presParOf" srcId="{6EE1029B-E31C-48C0-BD9C-BF4E58F73A07}" destId="{4FAFDEB1-2014-4D23-953F-74691894B01B}" srcOrd="3" destOrd="0" presId="urn:microsoft.com/office/officeart/2005/8/layout/vList2"/>
    <dgm:cxn modelId="{158CC357-A1D6-4C9E-A3A1-92804B939C23}" type="presParOf" srcId="{6EE1029B-E31C-48C0-BD9C-BF4E58F73A07}" destId="{9EA9BA7A-47AA-4877-AE80-D160AECA3534}" srcOrd="4" destOrd="0" presId="urn:microsoft.com/office/officeart/2005/8/layout/vList2"/>
    <dgm:cxn modelId="{8194FB18-A09D-47A2-AE1C-46E1A2C5FCB6}" type="presParOf" srcId="{6EE1029B-E31C-48C0-BD9C-BF4E58F73A07}" destId="{D5F3A358-ACF5-40E3-A745-1A54F206C9D1}" srcOrd="5" destOrd="0" presId="urn:microsoft.com/office/officeart/2005/8/layout/vList2"/>
    <dgm:cxn modelId="{F8586024-B400-4F02-AE72-89D83FC518B1}" type="presParOf" srcId="{6EE1029B-E31C-48C0-BD9C-BF4E58F73A07}" destId="{8F3A6C15-1A97-4EB1-A876-3EAF2B142162}" srcOrd="6" destOrd="0" presId="urn:microsoft.com/office/officeart/2005/8/layout/vList2"/>
    <dgm:cxn modelId="{4DDD4E3E-A60C-4B25-B602-9FC5F498BB5E}" type="presParOf" srcId="{6EE1029B-E31C-48C0-BD9C-BF4E58F73A07}" destId="{A5544C00-5141-412D-85A7-ED60E5DF7B11}" srcOrd="7" destOrd="0" presId="urn:microsoft.com/office/officeart/2005/8/layout/vList2"/>
    <dgm:cxn modelId="{EEE74DE3-10BA-44B1-B736-6B86B7172FB4}" type="presParOf" srcId="{6EE1029B-E31C-48C0-BD9C-BF4E58F73A07}" destId="{A8F69AFE-594C-4DEF-BE57-360C561D76B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1C1965-9752-4818-9020-DBA6DF35B900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3330F8C-D4AA-43CF-936E-B1B666DDE887}">
      <dgm:prSet/>
      <dgm:spPr/>
      <dgm:t>
        <a:bodyPr/>
        <a:lstStyle/>
        <a:p>
          <a:pPr rtl="0"/>
          <a:r>
            <a:rPr lang="zh-TW" dirty="0" smtClean="0"/>
            <a:t>華文</a:t>
          </a:r>
          <a:endParaRPr lang="en-US" dirty="0"/>
        </a:p>
      </dgm:t>
    </dgm:pt>
    <dgm:pt modelId="{9A5085D7-947C-4149-B2D1-B8760BEBBF7B}" type="parTrans" cxnId="{C226F35A-4866-49D8-99FD-67820B048235}">
      <dgm:prSet/>
      <dgm:spPr/>
      <dgm:t>
        <a:bodyPr/>
        <a:lstStyle/>
        <a:p>
          <a:endParaRPr lang="zh-TW" altLang="en-US"/>
        </a:p>
      </dgm:t>
    </dgm:pt>
    <dgm:pt modelId="{970DFE7F-EE07-4A8B-AA70-83FC7A83A46F}" type="sibTrans" cxnId="{C226F35A-4866-49D8-99FD-67820B048235}">
      <dgm:prSet/>
      <dgm:spPr/>
      <dgm:t>
        <a:bodyPr/>
        <a:lstStyle/>
        <a:p>
          <a:endParaRPr lang="zh-TW" altLang="en-US"/>
        </a:p>
      </dgm:t>
    </dgm:pt>
    <dgm:pt modelId="{DCAED527-B446-4D64-A744-B7E547E2BD6E}">
      <dgm:prSet/>
      <dgm:spPr/>
      <dgm:t>
        <a:bodyPr/>
        <a:lstStyle/>
        <a:p>
          <a:pPr rtl="0"/>
          <a:r>
            <a:rPr lang="zh-TW" dirty="0" smtClean="0"/>
            <a:t>英文</a:t>
          </a:r>
          <a:endParaRPr lang="en-US" dirty="0"/>
        </a:p>
      </dgm:t>
    </dgm:pt>
    <dgm:pt modelId="{F310B0EA-6FDD-40AF-B2D1-64D53B3A6D64}" type="parTrans" cxnId="{C96100F8-1AC3-4F8E-9FED-9C851DEF5DA4}">
      <dgm:prSet/>
      <dgm:spPr/>
      <dgm:t>
        <a:bodyPr/>
        <a:lstStyle/>
        <a:p>
          <a:endParaRPr lang="zh-TW" altLang="en-US"/>
        </a:p>
      </dgm:t>
    </dgm:pt>
    <dgm:pt modelId="{F5616A21-636B-4C10-A343-13ACFB51E0D7}" type="sibTrans" cxnId="{C96100F8-1AC3-4F8E-9FED-9C851DEF5DA4}">
      <dgm:prSet/>
      <dgm:spPr/>
      <dgm:t>
        <a:bodyPr/>
        <a:lstStyle/>
        <a:p>
          <a:endParaRPr lang="zh-TW" altLang="en-US"/>
        </a:p>
      </dgm:t>
    </dgm:pt>
    <dgm:pt modelId="{3B2F5AD7-0C14-4810-A6A9-7E9886D88F62}">
      <dgm:prSet/>
      <dgm:spPr/>
      <dgm:t>
        <a:bodyPr/>
        <a:lstStyle/>
        <a:p>
          <a:pPr rtl="0"/>
          <a:r>
            <a:rPr lang="zh-TW" dirty="0" smtClean="0"/>
            <a:t>算數</a:t>
          </a:r>
          <a:endParaRPr lang="en-US" dirty="0"/>
        </a:p>
      </dgm:t>
    </dgm:pt>
    <dgm:pt modelId="{60461C91-4A77-4A9F-A817-656CB44593DC}" type="parTrans" cxnId="{17C8BD35-A04C-4429-BAA2-F7ACFFF48086}">
      <dgm:prSet/>
      <dgm:spPr/>
      <dgm:t>
        <a:bodyPr/>
        <a:lstStyle/>
        <a:p>
          <a:endParaRPr lang="zh-TW" altLang="en-US"/>
        </a:p>
      </dgm:t>
    </dgm:pt>
    <dgm:pt modelId="{8EC8443F-76BC-479C-8934-5C823F22FBBC}" type="sibTrans" cxnId="{17C8BD35-A04C-4429-BAA2-F7ACFFF48086}">
      <dgm:prSet/>
      <dgm:spPr/>
      <dgm:t>
        <a:bodyPr/>
        <a:lstStyle/>
        <a:p>
          <a:endParaRPr lang="zh-TW" altLang="en-US"/>
        </a:p>
      </dgm:t>
    </dgm:pt>
    <dgm:pt modelId="{9CDF56B3-7524-4870-9984-C1517218FC37}">
      <dgm:prSet/>
      <dgm:spPr/>
      <dgm:t>
        <a:bodyPr/>
        <a:lstStyle/>
        <a:p>
          <a:pPr rtl="0"/>
          <a:r>
            <a:rPr lang="zh-TW" dirty="0" smtClean="0"/>
            <a:t>資訊</a:t>
          </a:r>
          <a:endParaRPr lang="en-US" dirty="0"/>
        </a:p>
      </dgm:t>
    </dgm:pt>
    <dgm:pt modelId="{4C8A4A91-6D7C-477F-AE05-8ECFC3C01620}" type="parTrans" cxnId="{E36B40E8-9169-4AE9-852B-C8FDCF774E68}">
      <dgm:prSet/>
      <dgm:spPr/>
      <dgm:t>
        <a:bodyPr/>
        <a:lstStyle/>
        <a:p>
          <a:endParaRPr lang="zh-TW" altLang="en-US"/>
        </a:p>
      </dgm:t>
    </dgm:pt>
    <dgm:pt modelId="{FF66FC55-20F4-4845-ACAC-B4F9061DB86E}" type="sibTrans" cxnId="{E36B40E8-9169-4AE9-852B-C8FDCF774E68}">
      <dgm:prSet/>
      <dgm:spPr/>
      <dgm:t>
        <a:bodyPr/>
        <a:lstStyle/>
        <a:p>
          <a:endParaRPr lang="zh-TW" altLang="en-US"/>
        </a:p>
      </dgm:t>
    </dgm:pt>
    <dgm:pt modelId="{D9A0733B-05D7-4073-8EE6-E73EA7F1DC9D}">
      <dgm:prSet/>
      <dgm:spPr/>
      <dgm:t>
        <a:bodyPr/>
        <a:lstStyle/>
        <a:p>
          <a:pPr rtl="0"/>
          <a:r>
            <a:rPr lang="zh-TW" dirty="0" smtClean="0"/>
            <a:t>團隊合作</a:t>
          </a:r>
          <a:endParaRPr lang="en-US" dirty="0"/>
        </a:p>
      </dgm:t>
    </dgm:pt>
    <dgm:pt modelId="{B2BCFB09-CD43-4D25-A5F7-8A4A11AEB3E4}" type="parTrans" cxnId="{ED887766-2781-49A2-9B2B-FBEC39D64934}">
      <dgm:prSet/>
      <dgm:spPr/>
      <dgm:t>
        <a:bodyPr/>
        <a:lstStyle/>
        <a:p>
          <a:endParaRPr lang="zh-TW" altLang="en-US"/>
        </a:p>
      </dgm:t>
    </dgm:pt>
    <dgm:pt modelId="{8CF29218-8163-4EBF-8041-DD2062F5F9DB}" type="sibTrans" cxnId="{ED887766-2781-49A2-9B2B-FBEC39D64934}">
      <dgm:prSet/>
      <dgm:spPr/>
      <dgm:t>
        <a:bodyPr/>
        <a:lstStyle/>
        <a:p>
          <a:endParaRPr lang="zh-TW" altLang="en-US"/>
        </a:p>
      </dgm:t>
    </dgm:pt>
    <dgm:pt modelId="{344CAB3A-68A4-4D36-9535-1DB0D218DAF2}">
      <dgm:prSet/>
      <dgm:spPr/>
      <dgm:t>
        <a:bodyPr/>
        <a:lstStyle/>
        <a:p>
          <a:pPr rtl="0"/>
          <a:r>
            <a:rPr lang="zh-TW" altLang="en-US" dirty="0" smtClean="0"/>
            <a:t>指</a:t>
          </a:r>
          <a:r>
            <a:rPr lang="zh-TW" dirty="0" smtClean="0"/>
            <a:t>終身自主學習會用到的各項能力</a:t>
          </a:r>
          <a:r>
            <a:rPr lang="en-US" altLang="zh-TW" dirty="0" smtClean="0"/>
            <a:t>:</a:t>
          </a:r>
          <a:endParaRPr lang="en-US" dirty="0"/>
        </a:p>
      </dgm:t>
    </dgm:pt>
    <dgm:pt modelId="{EC51FC34-9414-476F-A106-EE2A0DF498DC}" type="sibTrans" cxnId="{888CBAB3-6CB1-4A91-B072-76792915D11C}">
      <dgm:prSet/>
      <dgm:spPr/>
      <dgm:t>
        <a:bodyPr/>
        <a:lstStyle/>
        <a:p>
          <a:endParaRPr lang="zh-TW" altLang="en-US"/>
        </a:p>
      </dgm:t>
    </dgm:pt>
    <dgm:pt modelId="{C622DA94-931A-4BED-9E9D-E9267FA6BD78}" type="parTrans" cxnId="{888CBAB3-6CB1-4A91-B072-76792915D11C}">
      <dgm:prSet/>
      <dgm:spPr/>
      <dgm:t>
        <a:bodyPr/>
        <a:lstStyle/>
        <a:p>
          <a:endParaRPr lang="zh-TW" altLang="en-US"/>
        </a:p>
      </dgm:t>
    </dgm:pt>
    <dgm:pt modelId="{1E2282DB-D766-44E7-9454-EA25B47753ED}">
      <dgm:prSet/>
      <dgm:spPr/>
      <dgm:t>
        <a:bodyPr/>
        <a:lstStyle/>
        <a:p>
          <a:pPr rtl="0"/>
          <a:r>
            <a:rPr lang="zh-TW" altLang="en-US" dirty="0" smtClean="0"/>
            <a:t>自我管理</a:t>
          </a:r>
          <a:endParaRPr lang="en-US" dirty="0"/>
        </a:p>
      </dgm:t>
    </dgm:pt>
    <dgm:pt modelId="{9A58978E-62D3-4F76-A984-87323C496B52}" type="parTrans" cxnId="{EEBCDE7A-EF8D-4954-83C1-E1BAEE943621}">
      <dgm:prSet/>
      <dgm:spPr/>
      <dgm:t>
        <a:bodyPr/>
        <a:lstStyle/>
        <a:p>
          <a:endParaRPr lang="zh-TW" altLang="en-US"/>
        </a:p>
      </dgm:t>
    </dgm:pt>
    <dgm:pt modelId="{8BFAB512-93D0-4118-B55D-7385B24BE5BA}" type="sibTrans" cxnId="{EEBCDE7A-EF8D-4954-83C1-E1BAEE943621}">
      <dgm:prSet/>
      <dgm:spPr/>
      <dgm:t>
        <a:bodyPr/>
        <a:lstStyle/>
        <a:p>
          <a:endParaRPr lang="zh-TW" altLang="en-US"/>
        </a:p>
      </dgm:t>
    </dgm:pt>
    <dgm:pt modelId="{B6FA9F68-C80A-42A3-9744-CDBB9E90F3B1}" type="pres">
      <dgm:prSet presAssocID="{5F1C1965-9752-4818-9020-DBA6DF35B90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E2AA398B-CD63-4377-89DC-98E2E7A3CE95}" type="pres">
      <dgm:prSet presAssocID="{344CAB3A-68A4-4D36-9535-1DB0D218DAF2}" presName="vertOne" presStyleCnt="0"/>
      <dgm:spPr/>
    </dgm:pt>
    <dgm:pt modelId="{1C635D32-089F-4249-A934-3461C3FADBF1}" type="pres">
      <dgm:prSet presAssocID="{344CAB3A-68A4-4D36-9535-1DB0D218DAF2}" presName="txOne" presStyleLbl="node0" presStyleIdx="0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4B0AD0D-7AA6-4801-A2A1-23454F7D9554}" type="pres">
      <dgm:prSet presAssocID="{344CAB3A-68A4-4D36-9535-1DB0D218DAF2}" presName="horzOne" presStyleCnt="0"/>
      <dgm:spPr/>
    </dgm:pt>
    <dgm:pt modelId="{6A4AEA71-8907-44F1-BD6A-9615AF43DB5D}" type="pres">
      <dgm:prSet presAssocID="{EC51FC34-9414-476F-A106-EE2A0DF498DC}" presName="sibSpaceOne" presStyleCnt="0"/>
      <dgm:spPr/>
    </dgm:pt>
    <dgm:pt modelId="{36AC56D2-610B-4C24-8629-64EE4CEC33FA}" type="pres">
      <dgm:prSet presAssocID="{23330F8C-D4AA-43CF-936E-B1B666DDE887}" presName="vertOne" presStyleCnt="0"/>
      <dgm:spPr/>
    </dgm:pt>
    <dgm:pt modelId="{0453F05D-1560-4195-B329-99AA518F22D3}" type="pres">
      <dgm:prSet presAssocID="{23330F8C-D4AA-43CF-936E-B1B666DDE887}" presName="txOne" presStyleLbl="node0" presStyleIdx="1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0E22A0D-67D2-44EF-9FC6-A80B7FFEED0A}" type="pres">
      <dgm:prSet presAssocID="{23330F8C-D4AA-43CF-936E-B1B666DDE887}" presName="horzOne" presStyleCnt="0"/>
      <dgm:spPr/>
    </dgm:pt>
    <dgm:pt modelId="{E73DC42D-FF55-4D50-BF26-5078493E3386}" type="pres">
      <dgm:prSet presAssocID="{970DFE7F-EE07-4A8B-AA70-83FC7A83A46F}" presName="sibSpaceOne" presStyleCnt="0"/>
      <dgm:spPr/>
    </dgm:pt>
    <dgm:pt modelId="{E31EA4E6-99C2-4C2A-8DA0-41B258A4D121}" type="pres">
      <dgm:prSet presAssocID="{DCAED527-B446-4D64-A744-B7E547E2BD6E}" presName="vertOne" presStyleCnt="0"/>
      <dgm:spPr/>
    </dgm:pt>
    <dgm:pt modelId="{2EA7B2CF-2732-452F-B0F6-726A5212FE23}" type="pres">
      <dgm:prSet presAssocID="{DCAED527-B446-4D64-A744-B7E547E2BD6E}" presName="txOne" presStyleLbl="node0" presStyleIdx="2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D6D061A-621D-46C0-8241-7A5856F2D104}" type="pres">
      <dgm:prSet presAssocID="{DCAED527-B446-4D64-A744-B7E547E2BD6E}" presName="horzOne" presStyleCnt="0"/>
      <dgm:spPr/>
    </dgm:pt>
    <dgm:pt modelId="{5A15988B-FD7B-43EC-9A45-C9BBDAE99C62}" type="pres">
      <dgm:prSet presAssocID="{F5616A21-636B-4C10-A343-13ACFB51E0D7}" presName="sibSpaceOne" presStyleCnt="0"/>
      <dgm:spPr/>
    </dgm:pt>
    <dgm:pt modelId="{1D0FC106-B098-4AE8-B92F-99245DC1917C}" type="pres">
      <dgm:prSet presAssocID="{3B2F5AD7-0C14-4810-A6A9-7E9886D88F62}" presName="vertOne" presStyleCnt="0"/>
      <dgm:spPr/>
    </dgm:pt>
    <dgm:pt modelId="{F810DF65-CD3F-4725-A1CD-39585338F2F4}" type="pres">
      <dgm:prSet presAssocID="{3B2F5AD7-0C14-4810-A6A9-7E9886D88F62}" presName="txOne" presStyleLbl="node0" presStyleIdx="3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145D522-9056-46C7-AB9A-67408BC61E05}" type="pres">
      <dgm:prSet presAssocID="{3B2F5AD7-0C14-4810-A6A9-7E9886D88F62}" presName="horzOne" presStyleCnt="0"/>
      <dgm:spPr/>
    </dgm:pt>
    <dgm:pt modelId="{F060AA32-18D4-4898-BD88-CA33AEE5875E}" type="pres">
      <dgm:prSet presAssocID="{8EC8443F-76BC-479C-8934-5C823F22FBBC}" presName="sibSpaceOne" presStyleCnt="0"/>
      <dgm:spPr/>
    </dgm:pt>
    <dgm:pt modelId="{8F669763-D2C9-4608-9896-A332D10EF08E}" type="pres">
      <dgm:prSet presAssocID="{9CDF56B3-7524-4870-9984-C1517218FC37}" presName="vertOne" presStyleCnt="0"/>
      <dgm:spPr/>
    </dgm:pt>
    <dgm:pt modelId="{AC7344A6-3D53-4FB7-B5EA-005B21B0A94C}" type="pres">
      <dgm:prSet presAssocID="{9CDF56B3-7524-4870-9984-C1517218FC37}" presName="txOne" presStyleLbl="node0" presStyleIdx="4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5A43568-5870-4261-9ACA-16AC95C22ADC}" type="pres">
      <dgm:prSet presAssocID="{9CDF56B3-7524-4870-9984-C1517218FC37}" presName="horzOne" presStyleCnt="0"/>
      <dgm:spPr/>
    </dgm:pt>
    <dgm:pt modelId="{50075B15-1401-4DEA-A742-D66E632B69DE}" type="pres">
      <dgm:prSet presAssocID="{FF66FC55-20F4-4845-ACAC-B4F9061DB86E}" presName="sibSpaceOne" presStyleCnt="0"/>
      <dgm:spPr/>
    </dgm:pt>
    <dgm:pt modelId="{9AA46C67-73A4-4F65-93D2-9241F8F0709A}" type="pres">
      <dgm:prSet presAssocID="{D9A0733B-05D7-4073-8EE6-E73EA7F1DC9D}" presName="vertOne" presStyleCnt="0"/>
      <dgm:spPr/>
    </dgm:pt>
    <dgm:pt modelId="{54387E16-911D-4BE5-A62A-EA9C2BE759E6}" type="pres">
      <dgm:prSet presAssocID="{D9A0733B-05D7-4073-8EE6-E73EA7F1DC9D}" presName="txOne" presStyleLbl="node0" presStyleIdx="5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B00AB3-FE4F-4F3A-BE34-BB1F73ABBE5A}" type="pres">
      <dgm:prSet presAssocID="{D9A0733B-05D7-4073-8EE6-E73EA7F1DC9D}" presName="horzOne" presStyleCnt="0"/>
      <dgm:spPr/>
    </dgm:pt>
    <dgm:pt modelId="{8C6C2325-DE8B-45CF-B321-07BD5B72214F}" type="pres">
      <dgm:prSet presAssocID="{8CF29218-8163-4EBF-8041-DD2062F5F9DB}" presName="sibSpaceOne" presStyleCnt="0"/>
      <dgm:spPr/>
    </dgm:pt>
    <dgm:pt modelId="{140CB77A-ECF4-4205-83DD-9FFFA8FD1932}" type="pres">
      <dgm:prSet presAssocID="{1E2282DB-D766-44E7-9454-EA25B47753ED}" presName="vertOne" presStyleCnt="0"/>
      <dgm:spPr/>
    </dgm:pt>
    <dgm:pt modelId="{0C3ECF9B-B5DA-4ACC-A668-FC36ECCF8164}" type="pres">
      <dgm:prSet presAssocID="{1E2282DB-D766-44E7-9454-EA25B47753ED}" presName="txOne" presStyleLbl="node0" presStyleIdx="6" presStyleCnt="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5CF6491-6540-4D19-8065-E664AF5D88B9}" type="pres">
      <dgm:prSet presAssocID="{1E2282DB-D766-44E7-9454-EA25B47753ED}" presName="horzOne" presStyleCnt="0"/>
      <dgm:spPr/>
    </dgm:pt>
  </dgm:ptLst>
  <dgm:cxnLst>
    <dgm:cxn modelId="{89285BEE-8A0E-40EE-9E51-67D2C9C25527}" type="presOf" srcId="{DCAED527-B446-4D64-A744-B7E547E2BD6E}" destId="{2EA7B2CF-2732-452F-B0F6-726A5212FE23}" srcOrd="0" destOrd="0" presId="urn:microsoft.com/office/officeart/2005/8/layout/hierarchy4"/>
    <dgm:cxn modelId="{C96100F8-1AC3-4F8E-9FED-9C851DEF5DA4}" srcId="{5F1C1965-9752-4818-9020-DBA6DF35B900}" destId="{DCAED527-B446-4D64-A744-B7E547E2BD6E}" srcOrd="2" destOrd="0" parTransId="{F310B0EA-6FDD-40AF-B2D1-64D53B3A6D64}" sibTransId="{F5616A21-636B-4C10-A343-13ACFB51E0D7}"/>
    <dgm:cxn modelId="{17C8BD35-A04C-4429-BAA2-F7ACFFF48086}" srcId="{5F1C1965-9752-4818-9020-DBA6DF35B900}" destId="{3B2F5AD7-0C14-4810-A6A9-7E9886D88F62}" srcOrd="3" destOrd="0" parTransId="{60461C91-4A77-4A9F-A817-656CB44593DC}" sibTransId="{8EC8443F-76BC-479C-8934-5C823F22FBBC}"/>
    <dgm:cxn modelId="{888CBAB3-6CB1-4A91-B072-76792915D11C}" srcId="{5F1C1965-9752-4818-9020-DBA6DF35B900}" destId="{344CAB3A-68A4-4D36-9535-1DB0D218DAF2}" srcOrd="0" destOrd="0" parTransId="{C622DA94-931A-4BED-9E9D-E9267FA6BD78}" sibTransId="{EC51FC34-9414-476F-A106-EE2A0DF498DC}"/>
    <dgm:cxn modelId="{1A438ACF-F427-474E-99C3-3593E4690AF9}" type="presOf" srcId="{9CDF56B3-7524-4870-9984-C1517218FC37}" destId="{AC7344A6-3D53-4FB7-B5EA-005B21B0A94C}" srcOrd="0" destOrd="0" presId="urn:microsoft.com/office/officeart/2005/8/layout/hierarchy4"/>
    <dgm:cxn modelId="{B6768394-000D-4BDB-B5AB-8B96A3CCB9D3}" type="presOf" srcId="{3B2F5AD7-0C14-4810-A6A9-7E9886D88F62}" destId="{F810DF65-CD3F-4725-A1CD-39585338F2F4}" srcOrd="0" destOrd="0" presId="urn:microsoft.com/office/officeart/2005/8/layout/hierarchy4"/>
    <dgm:cxn modelId="{4FABBDDE-B691-451E-B0D8-E092BE251AE0}" type="presOf" srcId="{23330F8C-D4AA-43CF-936E-B1B666DDE887}" destId="{0453F05D-1560-4195-B329-99AA518F22D3}" srcOrd="0" destOrd="0" presId="urn:microsoft.com/office/officeart/2005/8/layout/hierarchy4"/>
    <dgm:cxn modelId="{EEBCDE7A-EF8D-4954-83C1-E1BAEE943621}" srcId="{5F1C1965-9752-4818-9020-DBA6DF35B900}" destId="{1E2282DB-D766-44E7-9454-EA25B47753ED}" srcOrd="6" destOrd="0" parTransId="{9A58978E-62D3-4F76-A984-87323C496B52}" sibTransId="{8BFAB512-93D0-4118-B55D-7385B24BE5BA}"/>
    <dgm:cxn modelId="{8A4A1DFB-2A3B-4716-A3F4-181687F58B64}" type="presOf" srcId="{5F1C1965-9752-4818-9020-DBA6DF35B900}" destId="{B6FA9F68-C80A-42A3-9744-CDBB9E90F3B1}" srcOrd="0" destOrd="0" presId="urn:microsoft.com/office/officeart/2005/8/layout/hierarchy4"/>
    <dgm:cxn modelId="{ED887766-2781-49A2-9B2B-FBEC39D64934}" srcId="{5F1C1965-9752-4818-9020-DBA6DF35B900}" destId="{D9A0733B-05D7-4073-8EE6-E73EA7F1DC9D}" srcOrd="5" destOrd="0" parTransId="{B2BCFB09-CD43-4D25-A5F7-8A4A11AEB3E4}" sibTransId="{8CF29218-8163-4EBF-8041-DD2062F5F9DB}"/>
    <dgm:cxn modelId="{4210EAF3-6E28-45BA-9D94-60EFFA78AA6A}" type="presOf" srcId="{D9A0733B-05D7-4073-8EE6-E73EA7F1DC9D}" destId="{54387E16-911D-4BE5-A62A-EA9C2BE759E6}" srcOrd="0" destOrd="0" presId="urn:microsoft.com/office/officeart/2005/8/layout/hierarchy4"/>
    <dgm:cxn modelId="{D5521E8B-22F8-4CD4-AB31-521CB8E95BFB}" type="presOf" srcId="{344CAB3A-68A4-4D36-9535-1DB0D218DAF2}" destId="{1C635D32-089F-4249-A934-3461C3FADBF1}" srcOrd="0" destOrd="0" presId="urn:microsoft.com/office/officeart/2005/8/layout/hierarchy4"/>
    <dgm:cxn modelId="{E36B40E8-9169-4AE9-852B-C8FDCF774E68}" srcId="{5F1C1965-9752-4818-9020-DBA6DF35B900}" destId="{9CDF56B3-7524-4870-9984-C1517218FC37}" srcOrd="4" destOrd="0" parTransId="{4C8A4A91-6D7C-477F-AE05-8ECFC3C01620}" sibTransId="{FF66FC55-20F4-4845-ACAC-B4F9061DB86E}"/>
    <dgm:cxn modelId="{C226F35A-4866-49D8-99FD-67820B048235}" srcId="{5F1C1965-9752-4818-9020-DBA6DF35B900}" destId="{23330F8C-D4AA-43CF-936E-B1B666DDE887}" srcOrd="1" destOrd="0" parTransId="{9A5085D7-947C-4149-B2D1-B8760BEBBF7B}" sibTransId="{970DFE7F-EE07-4A8B-AA70-83FC7A83A46F}"/>
    <dgm:cxn modelId="{4430B0DD-955F-483A-9348-9E914CD71F13}" type="presOf" srcId="{1E2282DB-D766-44E7-9454-EA25B47753ED}" destId="{0C3ECF9B-B5DA-4ACC-A668-FC36ECCF8164}" srcOrd="0" destOrd="0" presId="urn:microsoft.com/office/officeart/2005/8/layout/hierarchy4"/>
    <dgm:cxn modelId="{D7D2BCAF-CE44-4CD3-ACC7-4E15F7EDAFEF}" type="presParOf" srcId="{B6FA9F68-C80A-42A3-9744-CDBB9E90F3B1}" destId="{E2AA398B-CD63-4377-89DC-98E2E7A3CE95}" srcOrd="0" destOrd="0" presId="urn:microsoft.com/office/officeart/2005/8/layout/hierarchy4"/>
    <dgm:cxn modelId="{EDB65112-A510-4A51-A15A-E2E4B82CC9BD}" type="presParOf" srcId="{E2AA398B-CD63-4377-89DC-98E2E7A3CE95}" destId="{1C635D32-089F-4249-A934-3461C3FADBF1}" srcOrd="0" destOrd="0" presId="urn:microsoft.com/office/officeart/2005/8/layout/hierarchy4"/>
    <dgm:cxn modelId="{3DED6F7F-E21E-4F69-AA72-D5689F286B40}" type="presParOf" srcId="{E2AA398B-CD63-4377-89DC-98E2E7A3CE95}" destId="{B4B0AD0D-7AA6-4801-A2A1-23454F7D9554}" srcOrd="1" destOrd="0" presId="urn:microsoft.com/office/officeart/2005/8/layout/hierarchy4"/>
    <dgm:cxn modelId="{4C6A8CCF-8165-4BCB-A304-7228B5A38DA0}" type="presParOf" srcId="{B6FA9F68-C80A-42A3-9744-CDBB9E90F3B1}" destId="{6A4AEA71-8907-44F1-BD6A-9615AF43DB5D}" srcOrd="1" destOrd="0" presId="urn:microsoft.com/office/officeart/2005/8/layout/hierarchy4"/>
    <dgm:cxn modelId="{1CDB545B-326B-46EE-9F63-4D29B509F056}" type="presParOf" srcId="{B6FA9F68-C80A-42A3-9744-CDBB9E90F3B1}" destId="{36AC56D2-610B-4C24-8629-64EE4CEC33FA}" srcOrd="2" destOrd="0" presId="urn:microsoft.com/office/officeart/2005/8/layout/hierarchy4"/>
    <dgm:cxn modelId="{703E6063-FF02-4A35-B842-AFA627732659}" type="presParOf" srcId="{36AC56D2-610B-4C24-8629-64EE4CEC33FA}" destId="{0453F05D-1560-4195-B329-99AA518F22D3}" srcOrd="0" destOrd="0" presId="urn:microsoft.com/office/officeart/2005/8/layout/hierarchy4"/>
    <dgm:cxn modelId="{CE044D79-0D72-4575-AF1A-B7ECD899134F}" type="presParOf" srcId="{36AC56D2-610B-4C24-8629-64EE4CEC33FA}" destId="{A0E22A0D-67D2-44EF-9FC6-A80B7FFEED0A}" srcOrd="1" destOrd="0" presId="urn:microsoft.com/office/officeart/2005/8/layout/hierarchy4"/>
    <dgm:cxn modelId="{03A47772-B047-4958-8E88-50BA705F5F56}" type="presParOf" srcId="{B6FA9F68-C80A-42A3-9744-CDBB9E90F3B1}" destId="{E73DC42D-FF55-4D50-BF26-5078493E3386}" srcOrd="3" destOrd="0" presId="urn:microsoft.com/office/officeart/2005/8/layout/hierarchy4"/>
    <dgm:cxn modelId="{E45BB252-0E7E-4B59-8844-1BC3AA2E6D16}" type="presParOf" srcId="{B6FA9F68-C80A-42A3-9744-CDBB9E90F3B1}" destId="{E31EA4E6-99C2-4C2A-8DA0-41B258A4D121}" srcOrd="4" destOrd="0" presId="urn:microsoft.com/office/officeart/2005/8/layout/hierarchy4"/>
    <dgm:cxn modelId="{4A049058-FBCF-4535-AEE3-FC46C225F574}" type="presParOf" srcId="{E31EA4E6-99C2-4C2A-8DA0-41B258A4D121}" destId="{2EA7B2CF-2732-452F-B0F6-726A5212FE23}" srcOrd="0" destOrd="0" presId="urn:microsoft.com/office/officeart/2005/8/layout/hierarchy4"/>
    <dgm:cxn modelId="{7BD6B45A-6FC8-4BAB-A7FB-1B59E8681B3A}" type="presParOf" srcId="{E31EA4E6-99C2-4C2A-8DA0-41B258A4D121}" destId="{AD6D061A-621D-46C0-8241-7A5856F2D104}" srcOrd="1" destOrd="0" presId="urn:microsoft.com/office/officeart/2005/8/layout/hierarchy4"/>
    <dgm:cxn modelId="{A8508202-B9AF-4C8F-82C4-94A3DBC1C00E}" type="presParOf" srcId="{B6FA9F68-C80A-42A3-9744-CDBB9E90F3B1}" destId="{5A15988B-FD7B-43EC-9A45-C9BBDAE99C62}" srcOrd="5" destOrd="0" presId="urn:microsoft.com/office/officeart/2005/8/layout/hierarchy4"/>
    <dgm:cxn modelId="{859F5E51-9577-4B69-8939-A298CDEFA14C}" type="presParOf" srcId="{B6FA9F68-C80A-42A3-9744-CDBB9E90F3B1}" destId="{1D0FC106-B098-4AE8-B92F-99245DC1917C}" srcOrd="6" destOrd="0" presId="urn:microsoft.com/office/officeart/2005/8/layout/hierarchy4"/>
    <dgm:cxn modelId="{1C70104C-4B45-431A-B3A0-1CC616752DE5}" type="presParOf" srcId="{1D0FC106-B098-4AE8-B92F-99245DC1917C}" destId="{F810DF65-CD3F-4725-A1CD-39585338F2F4}" srcOrd="0" destOrd="0" presId="urn:microsoft.com/office/officeart/2005/8/layout/hierarchy4"/>
    <dgm:cxn modelId="{3D7E4999-E7B5-45EB-8588-822C8E45B36D}" type="presParOf" srcId="{1D0FC106-B098-4AE8-B92F-99245DC1917C}" destId="{A145D522-9056-46C7-AB9A-67408BC61E05}" srcOrd="1" destOrd="0" presId="urn:microsoft.com/office/officeart/2005/8/layout/hierarchy4"/>
    <dgm:cxn modelId="{8F7996AE-F586-44D0-ADDA-649174756CBD}" type="presParOf" srcId="{B6FA9F68-C80A-42A3-9744-CDBB9E90F3B1}" destId="{F060AA32-18D4-4898-BD88-CA33AEE5875E}" srcOrd="7" destOrd="0" presId="urn:microsoft.com/office/officeart/2005/8/layout/hierarchy4"/>
    <dgm:cxn modelId="{14B55094-C978-4F8E-ACB3-B3C98A4BA10B}" type="presParOf" srcId="{B6FA9F68-C80A-42A3-9744-CDBB9E90F3B1}" destId="{8F669763-D2C9-4608-9896-A332D10EF08E}" srcOrd="8" destOrd="0" presId="urn:microsoft.com/office/officeart/2005/8/layout/hierarchy4"/>
    <dgm:cxn modelId="{05ECC12B-A321-4113-994A-85FFF43BE794}" type="presParOf" srcId="{8F669763-D2C9-4608-9896-A332D10EF08E}" destId="{AC7344A6-3D53-4FB7-B5EA-005B21B0A94C}" srcOrd="0" destOrd="0" presId="urn:microsoft.com/office/officeart/2005/8/layout/hierarchy4"/>
    <dgm:cxn modelId="{8838DF69-B5A5-4B13-A56F-856515240BA2}" type="presParOf" srcId="{8F669763-D2C9-4608-9896-A332D10EF08E}" destId="{15A43568-5870-4261-9ACA-16AC95C22ADC}" srcOrd="1" destOrd="0" presId="urn:microsoft.com/office/officeart/2005/8/layout/hierarchy4"/>
    <dgm:cxn modelId="{4160DA8A-2B72-478E-9252-6A1717F4A3A1}" type="presParOf" srcId="{B6FA9F68-C80A-42A3-9744-CDBB9E90F3B1}" destId="{50075B15-1401-4DEA-A742-D66E632B69DE}" srcOrd="9" destOrd="0" presId="urn:microsoft.com/office/officeart/2005/8/layout/hierarchy4"/>
    <dgm:cxn modelId="{E5F20A2C-87E5-4201-8BDD-EC0CE4E45FD3}" type="presParOf" srcId="{B6FA9F68-C80A-42A3-9744-CDBB9E90F3B1}" destId="{9AA46C67-73A4-4F65-93D2-9241F8F0709A}" srcOrd="10" destOrd="0" presId="urn:microsoft.com/office/officeart/2005/8/layout/hierarchy4"/>
    <dgm:cxn modelId="{E7AB8DAC-193F-40BF-92EB-D91513F2C7C4}" type="presParOf" srcId="{9AA46C67-73A4-4F65-93D2-9241F8F0709A}" destId="{54387E16-911D-4BE5-A62A-EA9C2BE759E6}" srcOrd="0" destOrd="0" presId="urn:microsoft.com/office/officeart/2005/8/layout/hierarchy4"/>
    <dgm:cxn modelId="{ED510E0A-9198-4162-8F89-126D6A8CB0CF}" type="presParOf" srcId="{9AA46C67-73A4-4F65-93D2-9241F8F0709A}" destId="{DFB00AB3-FE4F-4F3A-BE34-BB1F73ABBE5A}" srcOrd="1" destOrd="0" presId="urn:microsoft.com/office/officeart/2005/8/layout/hierarchy4"/>
    <dgm:cxn modelId="{4EC8136F-A8DB-4DEF-8867-4EC22148DFC7}" type="presParOf" srcId="{B6FA9F68-C80A-42A3-9744-CDBB9E90F3B1}" destId="{8C6C2325-DE8B-45CF-B321-07BD5B72214F}" srcOrd="11" destOrd="0" presId="urn:microsoft.com/office/officeart/2005/8/layout/hierarchy4"/>
    <dgm:cxn modelId="{4924C702-EDA3-45E7-AFF7-1855FE308580}" type="presParOf" srcId="{B6FA9F68-C80A-42A3-9744-CDBB9E90F3B1}" destId="{140CB77A-ECF4-4205-83DD-9FFFA8FD1932}" srcOrd="12" destOrd="0" presId="urn:microsoft.com/office/officeart/2005/8/layout/hierarchy4"/>
    <dgm:cxn modelId="{331C008E-FF1B-4E97-8C27-2D65DE194F00}" type="presParOf" srcId="{140CB77A-ECF4-4205-83DD-9FFFA8FD1932}" destId="{0C3ECF9B-B5DA-4ACC-A668-FC36ECCF8164}" srcOrd="0" destOrd="0" presId="urn:microsoft.com/office/officeart/2005/8/layout/hierarchy4"/>
    <dgm:cxn modelId="{9FC169BD-513A-4F19-95EF-50CCD08A3FF9}" type="presParOf" srcId="{140CB77A-ECF4-4205-83DD-9FFFA8FD1932}" destId="{35CF6491-6540-4D19-8065-E664AF5D88B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AC9A01-F89E-44F6-B14F-437E6739F5B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69D72FA2-5006-4BEB-B94A-CDCB1D58964B}">
      <dgm:prSet/>
      <dgm:spPr/>
      <dgm:t>
        <a:bodyPr/>
        <a:lstStyle/>
        <a:p>
          <a:pPr rtl="0"/>
          <a:r>
            <a:rPr lang="zh-TW" dirty="0" smtClean="0"/>
            <a:t>宇宙的故事</a:t>
          </a:r>
          <a:endParaRPr lang="en-US" dirty="0"/>
        </a:p>
      </dgm:t>
    </dgm:pt>
    <dgm:pt modelId="{A786CA5F-7016-4774-8041-6B995FDF9726}" type="parTrans" cxnId="{7D6271B7-2BEB-4452-AEF7-DA897DD7219D}">
      <dgm:prSet/>
      <dgm:spPr/>
      <dgm:t>
        <a:bodyPr/>
        <a:lstStyle/>
        <a:p>
          <a:endParaRPr lang="zh-TW" altLang="en-US"/>
        </a:p>
      </dgm:t>
    </dgm:pt>
    <dgm:pt modelId="{7EBD4B83-6709-4213-98FD-03447CC9DB05}" type="sibTrans" cxnId="{7D6271B7-2BEB-4452-AEF7-DA897DD7219D}">
      <dgm:prSet/>
      <dgm:spPr/>
      <dgm:t>
        <a:bodyPr/>
        <a:lstStyle/>
        <a:p>
          <a:endParaRPr lang="zh-TW" altLang="en-US"/>
        </a:p>
      </dgm:t>
    </dgm:pt>
    <dgm:pt modelId="{3172E426-C403-402E-8A0B-F6443842D112}">
      <dgm:prSet/>
      <dgm:spPr/>
      <dgm:t>
        <a:bodyPr/>
        <a:lstStyle/>
        <a:p>
          <a:pPr rtl="0"/>
          <a:r>
            <a:rPr lang="zh-TW" dirty="0" smtClean="0"/>
            <a:t>地球的故事</a:t>
          </a:r>
          <a:endParaRPr lang="en-US" dirty="0"/>
        </a:p>
      </dgm:t>
    </dgm:pt>
    <dgm:pt modelId="{3B9B1FBD-77F7-4ECD-BA46-436B59C78467}" type="parTrans" cxnId="{D8DC9DC1-5F74-4468-A5E6-48755BA3C1C7}">
      <dgm:prSet/>
      <dgm:spPr/>
      <dgm:t>
        <a:bodyPr/>
        <a:lstStyle/>
        <a:p>
          <a:endParaRPr lang="zh-TW" altLang="en-US"/>
        </a:p>
      </dgm:t>
    </dgm:pt>
    <dgm:pt modelId="{67CEEDC7-BD89-47E2-A0AB-2BFC56759BFE}" type="sibTrans" cxnId="{D8DC9DC1-5F74-4468-A5E6-48755BA3C1C7}">
      <dgm:prSet/>
      <dgm:spPr/>
      <dgm:t>
        <a:bodyPr/>
        <a:lstStyle/>
        <a:p>
          <a:endParaRPr lang="zh-TW" altLang="en-US"/>
        </a:p>
      </dgm:t>
    </dgm:pt>
    <dgm:pt modelId="{D10D7D7D-DA29-4D24-BD61-192469A33828}">
      <dgm:prSet/>
      <dgm:spPr/>
      <dgm:t>
        <a:bodyPr/>
        <a:lstStyle/>
        <a:p>
          <a:pPr rtl="0"/>
          <a:r>
            <a:rPr lang="zh-TW" dirty="0" smtClean="0"/>
            <a:t>生物的故事</a:t>
          </a:r>
          <a:endParaRPr lang="en-US" dirty="0"/>
        </a:p>
      </dgm:t>
    </dgm:pt>
    <dgm:pt modelId="{16A30201-800C-4A93-9C50-CA063510B748}" type="parTrans" cxnId="{9C35D378-5345-4DC1-B04A-70133B1B1BBB}">
      <dgm:prSet/>
      <dgm:spPr/>
      <dgm:t>
        <a:bodyPr/>
        <a:lstStyle/>
        <a:p>
          <a:endParaRPr lang="zh-TW" altLang="en-US"/>
        </a:p>
      </dgm:t>
    </dgm:pt>
    <dgm:pt modelId="{C9B3EAB6-65D5-459D-A6BD-A29CE34E2D43}" type="sibTrans" cxnId="{9C35D378-5345-4DC1-B04A-70133B1B1BBB}">
      <dgm:prSet/>
      <dgm:spPr/>
      <dgm:t>
        <a:bodyPr/>
        <a:lstStyle/>
        <a:p>
          <a:endParaRPr lang="zh-TW" altLang="en-US"/>
        </a:p>
      </dgm:t>
    </dgm:pt>
    <dgm:pt modelId="{8FE38D53-1E64-4EF6-ABCD-BB866F33E991}">
      <dgm:prSet/>
      <dgm:spPr/>
      <dgm:t>
        <a:bodyPr/>
        <a:lstStyle/>
        <a:p>
          <a:pPr rtl="0"/>
          <a:r>
            <a:rPr lang="zh-TW" dirty="0" smtClean="0"/>
            <a:t>人類的故事</a:t>
          </a:r>
          <a:endParaRPr lang="zh-TW" dirty="0"/>
        </a:p>
      </dgm:t>
    </dgm:pt>
    <dgm:pt modelId="{CE57B147-A84E-43CA-A0E1-0FB9C07DD92B}" type="parTrans" cxnId="{7060E96B-90C4-4981-8BD8-F32A6BCF0268}">
      <dgm:prSet/>
      <dgm:spPr/>
      <dgm:t>
        <a:bodyPr/>
        <a:lstStyle/>
        <a:p>
          <a:endParaRPr lang="zh-TW" altLang="en-US"/>
        </a:p>
      </dgm:t>
    </dgm:pt>
    <dgm:pt modelId="{ED54D079-8917-422A-8C3A-3104FB08A0B7}" type="sibTrans" cxnId="{7060E96B-90C4-4981-8BD8-F32A6BCF0268}">
      <dgm:prSet/>
      <dgm:spPr/>
      <dgm:t>
        <a:bodyPr/>
        <a:lstStyle/>
        <a:p>
          <a:endParaRPr lang="zh-TW" altLang="en-US"/>
        </a:p>
      </dgm:t>
    </dgm:pt>
    <dgm:pt modelId="{C237D646-C2CF-468B-8029-C3084624F675}" type="pres">
      <dgm:prSet presAssocID="{B3AC9A01-F89E-44F6-B14F-437E6739F5B2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46961F7-C20D-4F53-9DD9-DC83E1167D0B}" type="pres">
      <dgm:prSet presAssocID="{B3AC9A01-F89E-44F6-B14F-437E6739F5B2}" presName="arrow" presStyleLbl="bgShp" presStyleIdx="0" presStyleCnt="1"/>
      <dgm:spPr/>
    </dgm:pt>
    <dgm:pt modelId="{7AB2227F-B815-436F-BC49-AA2BC5617D2F}" type="pres">
      <dgm:prSet presAssocID="{B3AC9A01-F89E-44F6-B14F-437E6739F5B2}" presName="arrowDiagram4" presStyleCnt="0"/>
      <dgm:spPr/>
    </dgm:pt>
    <dgm:pt modelId="{18150BC3-8799-419A-99F1-9E7D1C2172FD}" type="pres">
      <dgm:prSet presAssocID="{69D72FA2-5006-4BEB-B94A-CDCB1D58964B}" presName="bullet4a" presStyleLbl="node1" presStyleIdx="0" presStyleCnt="4"/>
      <dgm:spPr/>
    </dgm:pt>
    <dgm:pt modelId="{9FEE44AE-EBDC-40FD-8310-FB06C9E51B8D}" type="pres">
      <dgm:prSet presAssocID="{69D72FA2-5006-4BEB-B94A-CDCB1D58964B}" presName="textBox4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351CFDF-A53C-4BE2-B54C-9700CAA529D1}" type="pres">
      <dgm:prSet presAssocID="{3172E426-C403-402E-8A0B-F6443842D112}" presName="bullet4b" presStyleLbl="node1" presStyleIdx="1" presStyleCnt="4"/>
      <dgm:spPr/>
    </dgm:pt>
    <dgm:pt modelId="{E9737597-A733-417D-B67C-B383CABF6EA8}" type="pres">
      <dgm:prSet presAssocID="{3172E426-C403-402E-8A0B-F6443842D112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BFBA5AD-6A64-4D83-A23F-F2B0A08C4D7B}" type="pres">
      <dgm:prSet presAssocID="{D10D7D7D-DA29-4D24-BD61-192469A33828}" presName="bullet4c" presStyleLbl="node1" presStyleIdx="2" presStyleCnt="4"/>
      <dgm:spPr/>
    </dgm:pt>
    <dgm:pt modelId="{36401C55-AD4E-4DDA-968A-E54C1BDC3192}" type="pres">
      <dgm:prSet presAssocID="{D10D7D7D-DA29-4D24-BD61-192469A33828}" presName="textBox4c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0B99F1-A1FE-4328-9310-A1EDD7D1E7A7}" type="pres">
      <dgm:prSet presAssocID="{8FE38D53-1E64-4EF6-ABCD-BB866F33E991}" presName="bullet4d" presStyleLbl="node1" presStyleIdx="3" presStyleCnt="4"/>
      <dgm:spPr/>
    </dgm:pt>
    <dgm:pt modelId="{7B5295B5-AB30-4472-BAA6-76C7E8D30C34}" type="pres">
      <dgm:prSet presAssocID="{8FE38D53-1E64-4EF6-ABCD-BB866F33E991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060E96B-90C4-4981-8BD8-F32A6BCF0268}" srcId="{B3AC9A01-F89E-44F6-B14F-437E6739F5B2}" destId="{8FE38D53-1E64-4EF6-ABCD-BB866F33E991}" srcOrd="3" destOrd="0" parTransId="{CE57B147-A84E-43CA-A0E1-0FB9C07DD92B}" sibTransId="{ED54D079-8917-422A-8C3A-3104FB08A0B7}"/>
    <dgm:cxn modelId="{CCA373FA-58FC-4786-811F-C46221453B28}" type="presOf" srcId="{D10D7D7D-DA29-4D24-BD61-192469A33828}" destId="{36401C55-AD4E-4DDA-968A-E54C1BDC3192}" srcOrd="0" destOrd="0" presId="urn:microsoft.com/office/officeart/2005/8/layout/arrow2"/>
    <dgm:cxn modelId="{FD8A19A3-D98C-4202-BF79-C7FB1A194C9C}" type="presOf" srcId="{3172E426-C403-402E-8A0B-F6443842D112}" destId="{E9737597-A733-417D-B67C-B383CABF6EA8}" srcOrd="0" destOrd="0" presId="urn:microsoft.com/office/officeart/2005/8/layout/arrow2"/>
    <dgm:cxn modelId="{735F00D4-481F-4331-9D7E-E334B72C8775}" type="presOf" srcId="{69D72FA2-5006-4BEB-B94A-CDCB1D58964B}" destId="{9FEE44AE-EBDC-40FD-8310-FB06C9E51B8D}" srcOrd="0" destOrd="0" presId="urn:microsoft.com/office/officeart/2005/8/layout/arrow2"/>
    <dgm:cxn modelId="{D8DC9DC1-5F74-4468-A5E6-48755BA3C1C7}" srcId="{B3AC9A01-F89E-44F6-B14F-437E6739F5B2}" destId="{3172E426-C403-402E-8A0B-F6443842D112}" srcOrd="1" destOrd="0" parTransId="{3B9B1FBD-77F7-4ECD-BA46-436B59C78467}" sibTransId="{67CEEDC7-BD89-47E2-A0AB-2BFC56759BFE}"/>
    <dgm:cxn modelId="{5F33DF74-E325-425E-8D23-5ECE152A80C3}" type="presOf" srcId="{8FE38D53-1E64-4EF6-ABCD-BB866F33E991}" destId="{7B5295B5-AB30-4472-BAA6-76C7E8D30C34}" srcOrd="0" destOrd="0" presId="urn:microsoft.com/office/officeart/2005/8/layout/arrow2"/>
    <dgm:cxn modelId="{9C35D378-5345-4DC1-B04A-70133B1B1BBB}" srcId="{B3AC9A01-F89E-44F6-B14F-437E6739F5B2}" destId="{D10D7D7D-DA29-4D24-BD61-192469A33828}" srcOrd="2" destOrd="0" parTransId="{16A30201-800C-4A93-9C50-CA063510B748}" sibTransId="{C9B3EAB6-65D5-459D-A6BD-A29CE34E2D43}"/>
    <dgm:cxn modelId="{78DE8DF2-09E0-4665-BACA-09591BA86595}" type="presOf" srcId="{B3AC9A01-F89E-44F6-B14F-437E6739F5B2}" destId="{C237D646-C2CF-468B-8029-C3084624F675}" srcOrd="0" destOrd="0" presId="urn:microsoft.com/office/officeart/2005/8/layout/arrow2"/>
    <dgm:cxn modelId="{7D6271B7-2BEB-4452-AEF7-DA897DD7219D}" srcId="{B3AC9A01-F89E-44F6-B14F-437E6739F5B2}" destId="{69D72FA2-5006-4BEB-B94A-CDCB1D58964B}" srcOrd="0" destOrd="0" parTransId="{A786CA5F-7016-4774-8041-6B995FDF9726}" sibTransId="{7EBD4B83-6709-4213-98FD-03447CC9DB05}"/>
    <dgm:cxn modelId="{D4759218-8A49-4FA4-B335-0496C081F261}" type="presParOf" srcId="{C237D646-C2CF-468B-8029-C3084624F675}" destId="{D46961F7-C20D-4F53-9DD9-DC83E1167D0B}" srcOrd="0" destOrd="0" presId="urn:microsoft.com/office/officeart/2005/8/layout/arrow2"/>
    <dgm:cxn modelId="{D0695924-8E7A-4E6A-9A52-12DCED729D2F}" type="presParOf" srcId="{C237D646-C2CF-468B-8029-C3084624F675}" destId="{7AB2227F-B815-436F-BC49-AA2BC5617D2F}" srcOrd="1" destOrd="0" presId="urn:microsoft.com/office/officeart/2005/8/layout/arrow2"/>
    <dgm:cxn modelId="{C14E9622-7E9D-48ED-A548-F6980FCAC1A6}" type="presParOf" srcId="{7AB2227F-B815-436F-BC49-AA2BC5617D2F}" destId="{18150BC3-8799-419A-99F1-9E7D1C2172FD}" srcOrd="0" destOrd="0" presId="urn:microsoft.com/office/officeart/2005/8/layout/arrow2"/>
    <dgm:cxn modelId="{6F4247FA-A15C-4744-BFF8-873AAA6C6812}" type="presParOf" srcId="{7AB2227F-B815-436F-BC49-AA2BC5617D2F}" destId="{9FEE44AE-EBDC-40FD-8310-FB06C9E51B8D}" srcOrd="1" destOrd="0" presId="urn:microsoft.com/office/officeart/2005/8/layout/arrow2"/>
    <dgm:cxn modelId="{E0BB3DA2-5890-459B-A3F8-A1CF46AC6A05}" type="presParOf" srcId="{7AB2227F-B815-436F-BC49-AA2BC5617D2F}" destId="{F351CFDF-A53C-4BE2-B54C-9700CAA529D1}" srcOrd="2" destOrd="0" presId="urn:microsoft.com/office/officeart/2005/8/layout/arrow2"/>
    <dgm:cxn modelId="{20A2FCA1-73B8-48C5-B769-1E7CA6EA8017}" type="presParOf" srcId="{7AB2227F-B815-436F-BC49-AA2BC5617D2F}" destId="{E9737597-A733-417D-B67C-B383CABF6EA8}" srcOrd="3" destOrd="0" presId="urn:microsoft.com/office/officeart/2005/8/layout/arrow2"/>
    <dgm:cxn modelId="{83E202BD-A532-4FC2-BFEE-3CD148C99057}" type="presParOf" srcId="{7AB2227F-B815-436F-BC49-AA2BC5617D2F}" destId="{0BFBA5AD-6A64-4D83-A23F-F2B0A08C4D7B}" srcOrd="4" destOrd="0" presId="urn:microsoft.com/office/officeart/2005/8/layout/arrow2"/>
    <dgm:cxn modelId="{E7FF9B66-9CBD-4B39-84D6-167E2C97857B}" type="presParOf" srcId="{7AB2227F-B815-436F-BC49-AA2BC5617D2F}" destId="{36401C55-AD4E-4DDA-968A-E54C1BDC3192}" srcOrd="5" destOrd="0" presId="urn:microsoft.com/office/officeart/2005/8/layout/arrow2"/>
    <dgm:cxn modelId="{8E66E978-65FE-43BB-B064-5DD101B2FCF0}" type="presParOf" srcId="{7AB2227F-B815-436F-BC49-AA2BC5617D2F}" destId="{0A0B99F1-A1FE-4328-9310-A1EDD7D1E7A7}" srcOrd="6" destOrd="0" presId="urn:microsoft.com/office/officeart/2005/8/layout/arrow2"/>
    <dgm:cxn modelId="{2D3D7185-BBF1-4C88-9B4A-0AC4AD4CE5FE}" type="presParOf" srcId="{7AB2227F-B815-436F-BC49-AA2BC5617D2F}" destId="{7B5295B5-AB30-4472-BAA6-76C7E8D30C34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A0ED8B-C0C6-4EB7-B836-36CFAE866AB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5B95A05B-FB2F-4E2A-93A8-8B176AC79980}">
      <dgm:prSet/>
      <dgm:spPr/>
      <dgm:t>
        <a:bodyPr/>
        <a:lstStyle/>
        <a:p>
          <a:pPr rtl="0"/>
          <a:r>
            <a:rPr lang="zh-TW" dirty="0" smtClean="0"/>
            <a:t>哲學教育</a:t>
          </a:r>
          <a:endParaRPr lang="en-US" dirty="0"/>
        </a:p>
      </dgm:t>
    </dgm:pt>
    <dgm:pt modelId="{0D637A2D-CD74-4C04-916F-440EB5D50053}" type="parTrans" cxnId="{9F446258-2B88-4315-946D-2F93405BF2E9}">
      <dgm:prSet/>
      <dgm:spPr/>
      <dgm:t>
        <a:bodyPr/>
        <a:lstStyle/>
        <a:p>
          <a:endParaRPr lang="zh-TW" altLang="en-US"/>
        </a:p>
      </dgm:t>
    </dgm:pt>
    <dgm:pt modelId="{8EDA33DD-FEB1-4C43-9DE7-4673DA877413}" type="sibTrans" cxnId="{9F446258-2B88-4315-946D-2F93405BF2E9}">
      <dgm:prSet/>
      <dgm:spPr/>
      <dgm:t>
        <a:bodyPr/>
        <a:lstStyle/>
        <a:p>
          <a:endParaRPr lang="zh-TW" altLang="en-US"/>
        </a:p>
      </dgm:t>
    </dgm:pt>
    <dgm:pt modelId="{E3130BA0-6B45-4764-AE09-5EB56D9877B2}">
      <dgm:prSet/>
      <dgm:spPr/>
      <dgm:t>
        <a:bodyPr/>
        <a:lstStyle/>
        <a:p>
          <a:pPr rtl="0"/>
          <a:r>
            <a:rPr lang="zh-TW" dirty="0" smtClean="0"/>
            <a:t>倫理教育</a:t>
          </a:r>
          <a:endParaRPr lang="en-US" dirty="0"/>
        </a:p>
      </dgm:t>
    </dgm:pt>
    <dgm:pt modelId="{4BD16A65-48C9-4E21-B191-896189570527}" type="parTrans" cxnId="{39FD78A4-57F5-47F8-BCBF-8BBA6E29B284}">
      <dgm:prSet/>
      <dgm:spPr/>
      <dgm:t>
        <a:bodyPr/>
        <a:lstStyle/>
        <a:p>
          <a:endParaRPr lang="zh-TW" altLang="en-US"/>
        </a:p>
      </dgm:t>
    </dgm:pt>
    <dgm:pt modelId="{9E2A3BDC-D385-4A75-83FB-1FBA7F81F470}" type="sibTrans" cxnId="{39FD78A4-57F5-47F8-BCBF-8BBA6E29B284}">
      <dgm:prSet/>
      <dgm:spPr/>
      <dgm:t>
        <a:bodyPr/>
        <a:lstStyle/>
        <a:p>
          <a:endParaRPr lang="zh-TW" altLang="en-US"/>
        </a:p>
      </dgm:t>
    </dgm:pt>
    <dgm:pt modelId="{F3648E81-62B9-44CE-A3F3-FFCE309A3070}">
      <dgm:prSet/>
      <dgm:spPr/>
      <dgm:t>
        <a:bodyPr/>
        <a:lstStyle/>
        <a:p>
          <a:pPr rtl="0"/>
          <a:r>
            <a:rPr lang="zh-TW" dirty="0" smtClean="0"/>
            <a:t>公共性教育</a:t>
          </a:r>
          <a:endParaRPr lang="en-US" dirty="0"/>
        </a:p>
      </dgm:t>
    </dgm:pt>
    <dgm:pt modelId="{97E34440-909B-40CE-8442-5A13F7E89B07}" type="parTrans" cxnId="{4C64B4F8-8393-444A-A757-ECB30932AE10}">
      <dgm:prSet/>
      <dgm:spPr/>
      <dgm:t>
        <a:bodyPr/>
        <a:lstStyle/>
        <a:p>
          <a:endParaRPr lang="zh-TW" altLang="en-US"/>
        </a:p>
      </dgm:t>
    </dgm:pt>
    <dgm:pt modelId="{89A5DF3A-7234-48A1-AA8D-01A821E48A74}" type="sibTrans" cxnId="{4C64B4F8-8393-444A-A757-ECB30932AE10}">
      <dgm:prSet/>
      <dgm:spPr/>
      <dgm:t>
        <a:bodyPr/>
        <a:lstStyle/>
        <a:p>
          <a:endParaRPr lang="zh-TW" altLang="en-US"/>
        </a:p>
      </dgm:t>
    </dgm:pt>
    <dgm:pt modelId="{7B78EB78-8E6D-4441-AF11-4ADCE1792F75}">
      <dgm:prSet/>
      <dgm:spPr/>
      <dgm:t>
        <a:bodyPr/>
        <a:lstStyle/>
        <a:p>
          <a:pPr rtl="0"/>
          <a:r>
            <a:rPr lang="zh-TW" dirty="0" smtClean="0"/>
            <a:t>性向探索與適性學習</a:t>
          </a:r>
          <a:endParaRPr lang="zh-TW" dirty="0"/>
        </a:p>
      </dgm:t>
    </dgm:pt>
    <dgm:pt modelId="{D821F47A-CB74-4ADB-BD9D-CC4377F37C01}" type="parTrans" cxnId="{609FBD76-0D71-427A-90D4-031528C4E76F}">
      <dgm:prSet/>
      <dgm:spPr/>
      <dgm:t>
        <a:bodyPr/>
        <a:lstStyle/>
        <a:p>
          <a:endParaRPr lang="zh-TW" altLang="en-US"/>
        </a:p>
      </dgm:t>
    </dgm:pt>
    <dgm:pt modelId="{7B72783D-225E-476E-9E4D-8F2CE532D529}" type="sibTrans" cxnId="{609FBD76-0D71-427A-90D4-031528C4E76F}">
      <dgm:prSet/>
      <dgm:spPr/>
      <dgm:t>
        <a:bodyPr/>
        <a:lstStyle/>
        <a:p>
          <a:endParaRPr lang="zh-TW" altLang="en-US"/>
        </a:p>
      </dgm:t>
    </dgm:pt>
    <dgm:pt modelId="{709FE489-E90F-4DB8-A42D-D9B9C63358E9}" type="pres">
      <dgm:prSet presAssocID="{BDA0ED8B-C0C6-4EB7-B836-36CFAE866AB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6B65EC7-8B36-4C00-89DA-BA7B2469BA68}" type="pres">
      <dgm:prSet presAssocID="{BDA0ED8B-C0C6-4EB7-B836-36CFAE866AB7}" presName="diamond" presStyleLbl="bgShp" presStyleIdx="0" presStyleCnt="1"/>
      <dgm:spPr/>
    </dgm:pt>
    <dgm:pt modelId="{79603709-C64D-405D-BE8B-12F603CCB1A4}" type="pres">
      <dgm:prSet presAssocID="{BDA0ED8B-C0C6-4EB7-B836-36CFAE866AB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A1AE0A6-4135-406B-96F5-7A065D816E42}" type="pres">
      <dgm:prSet presAssocID="{BDA0ED8B-C0C6-4EB7-B836-36CFAE866AB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5782F2-1B99-4B46-B013-D288F738706E}" type="pres">
      <dgm:prSet presAssocID="{BDA0ED8B-C0C6-4EB7-B836-36CFAE866AB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ADFFE1A-7468-4924-89A4-3BF65614E583}" type="pres">
      <dgm:prSet presAssocID="{BDA0ED8B-C0C6-4EB7-B836-36CFAE866AB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566CB5D-E349-43EA-A8F2-752B3CCB4C4C}" type="presOf" srcId="{7B78EB78-8E6D-4441-AF11-4ADCE1792F75}" destId="{0ADFFE1A-7468-4924-89A4-3BF65614E583}" srcOrd="0" destOrd="0" presId="urn:microsoft.com/office/officeart/2005/8/layout/matrix3"/>
    <dgm:cxn modelId="{525FB2CE-75F6-4ED4-8456-CA733330F546}" type="presOf" srcId="{5B95A05B-FB2F-4E2A-93A8-8B176AC79980}" destId="{79603709-C64D-405D-BE8B-12F603CCB1A4}" srcOrd="0" destOrd="0" presId="urn:microsoft.com/office/officeart/2005/8/layout/matrix3"/>
    <dgm:cxn modelId="{4C64B4F8-8393-444A-A757-ECB30932AE10}" srcId="{BDA0ED8B-C0C6-4EB7-B836-36CFAE866AB7}" destId="{F3648E81-62B9-44CE-A3F3-FFCE309A3070}" srcOrd="2" destOrd="0" parTransId="{97E34440-909B-40CE-8442-5A13F7E89B07}" sibTransId="{89A5DF3A-7234-48A1-AA8D-01A821E48A74}"/>
    <dgm:cxn modelId="{A035FE15-069D-4870-A10A-8474D67DBF32}" type="presOf" srcId="{BDA0ED8B-C0C6-4EB7-B836-36CFAE866AB7}" destId="{709FE489-E90F-4DB8-A42D-D9B9C63358E9}" srcOrd="0" destOrd="0" presId="urn:microsoft.com/office/officeart/2005/8/layout/matrix3"/>
    <dgm:cxn modelId="{609FBD76-0D71-427A-90D4-031528C4E76F}" srcId="{BDA0ED8B-C0C6-4EB7-B836-36CFAE866AB7}" destId="{7B78EB78-8E6D-4441-AF11-4ADCE1792F75}" srcOrd="3" destOrd="0" parTransId="{D821F47A-CB74-4ADB-BD9D-CC4377F37C01}" sibTransId="{7B72783D-225E-476E-9E4D-8F2CE532D529}"/>
    <dgm:cxn modelId="{2A36641C-7298-46AF-ADB4-6FD3EA881CE1}" type="presOf" srcId="{E3130BA0-6B45-4764-AE09-5EB56D9877B2}" destId="{2A1AE0A6-4135-406B-96F5-7A065D816E42}" srcOrd="0" destOrd="0" presId="urn:microsoft.com/office/officeart/2005/8/layout/matrix3"/>
    <dgm:cxn modelId="{39FD78A4-57F5-47F8-BCBF-8BBA6E29B284}" srcId="{BDA0ED8B-C0C6-4EB7-B836-36CFAE866AB7}" destId="{E3130BA0-6B45-4764-AE09-5EB56D9877B2}" srcOrd="1" destOrd="0" parTransId="{4BD16A65-48C9-4E21-B191-896189570527}" sibTransId="{9E2A3BDC-D385-4A75-83FB-1FBA7F81F470}"/>
    <dgm:cxn modelId="{9F446258-2B88-4315-946D-2F93405BF2E9}" srcId="{BDA0ED8B-C0C6-4EB7-B836-36CFAE866AB7}" destId="{5B95A05B-FB2F-4E2A-93A8-8B176AC79980}" srcOrd="0" destOrd="0" parTransId="{0D637A2D-CD74-4C04-916F-440EB5D50053}" sibTransId="{8EDA33DD-FEB1-4C43-9DE7-4673DA877413}"/>
    <dgm:cxn modelId="{3D03DE49-0CEC-4766-BDF4-350DD796095B}" type="presOf" srcId="{F3648E81-62B9-44CE-A3F3-FFCE309A3070}" destId="{7F5782F2-1B99-4B46-B013-D288F738706E}" srcOrd="0" destOrd="0" presId="urn:microsoft.com/office/officeart/2005/8/layout/matrix3"/>
    <dgm:cxn modelId="{CC1584CD-4F0B-41BB-BE9A-98366DA6BB17}" type="presParOf" srcId="{709FE489-E90F-4DB8-A42D-D9B9C63358E9}" destId="{16B65EC7-8B36-4C00-89DA-BA7B2469BA68}" srcOrd="0" destOrd="0" presId="urn:microsoft.com/office/officeart/2005/8/layout/matrix3"/>
    <dgm:cxn modelId="{D3C77FFD-622B-4224-83E9-795025133903}" type="presParOf" srcId="{709FE489-E90F-4DB8-A42D-D9B9C63358E9}" destId="{79603709-C64D-405D-BE8B-12F603CCB1A4}" srcOrd="1" destOrd="0" presId="urn:microsoft.com/office/officeart/2005/8/layout/matrix3"/>
    <dgm:cxn modelId="{3D38A126-B479-483E-9976-4536D39D186C}" type="presParOf" srcId="{709FE489-E90F-4DB8-A42D-D9B9C63358E9}" destId="{2A1AE0A6-4135-406B-96F5-7A065D816E42}" srcOrd="2" destOrd="0" presId="urn:microsoft.com/office/officeart/2005/8/layout/matrix3"/>
    <dgm:cxn modelId="{23C0D87B-1342-4ADE-B435-B1F8951E1DF5}" type="presParOf" srcId="{709FE489-E90F-4DB8-A42D-D9B9C63358E9}" destId="{7F5782F2-1B99-4B46-B013-D288F738706E}" srcOrd="3" destOrd="0" presId="urn:microsoft.com/office/officeart/2005/8/layout/matrix3"/>
    <dgm:cxn modelId="{6D2C909B-39BB-41D7-A877-9A2D48251A85}" type="presParOf" srcId="{709FE489-E90F-4DB8-A42D-D9B9C63358E9}" destId="{0ADFFE1A-7468-4924-89A4-3BF65614E58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5FB5F2-01F6-428B-A396-BFC248951F4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A0E448AF-DC14-4AEB-A78F-D3661451B72B}">
      <dgm:prSet/>
      <dgm:spPr/>
      <dgm:t>
        <a:bodyPr/>
        <a:lstStyle/>
        <a:p>
          <a:pPr rtl="0"/>
          <a:r>
            <a:rPr lang="zh-TW" dirty="0" smtClean="0"/>
            <a:t>不作任何觀察與評量。</a:t>
          </a:r>
          <a:endParaRPr lang="en-US" dirty="0"/>
        </a:p>
      </dgm:t>
    </dgm:pt>
    <dgm:pt modelId="{14384A12-C2D5-4C25-97D8-7A70C7740F5B}" type="parTrans" cxnId="{7D9F1C67-A840-4D67-9991-EF8C70065C24}">
      <dgm:prSet/>
      <dgm:spPr/>
      <dgm:t>
        <a:bodyPr/>
        <a:lstStyle/>
        <a:p>
          <a:endParaRPr lang="zh-TW" altLang="en-US"/>
        </a:p>
      </dgm:t>
    </dgm:pt>
    <dgm:pt modelId="{63E9C03C-09F6-4DF1-AE27-A82F71730262}" type="sibTrans" cxnId="{7D9F1C67-A840-4D67-9991-EF8C70065C24}">
      <dgm:prSet/>
      <dgm:spPr/>
      <dgm:t>
        <a:bodyPr/>
        <a:lstStyle/>
        <a:p>
          <a:endParaRPr lang="zh-TW" altLang="en-US"/>
        </a:p>
      </dgm:t>
    </dgm:pt>
    <dgm:pt modelId="{7F1707EA-9653-4476-9EF8-71A2A85652D8}">
      <dgm:prSet/>
      <dgm:spPr/>
      <dgm:t>
        <a:bodyPr/>
        <a:lstStyle/>
        <a:p>
          <a:pPr rtl="0"/>
          <a:r>
            <a:rPr lang="zh-TW" dirty="0" smtClean="0"/>
            <a:t>只觀察學生的學習情形就好，不給予任何正式的評量。</a:t>
          </a:r>
          <a:endParaRPr lang="en-US" dirty="0"/>
        </a:p>
      </dgm:t>
    </dgm:pt>
    <dgm:pt modelId="{70202062-8EFE-42E8-8F2F-01D5D981C749}" type="parTrans" cxnId="{DED814ED-72B0-4066-9DC2-DED69C39949A}">
      <dgm:prSet/>
      <dgm:spPr/>
      <dgm:t>
        <a:bodyPr/>
        <a:lstStyle/>
        <a:p>
          <a:endParaRPr lang="zh-TW" altLang="en-US"/>
        </a:p>
      </dgm:t>
    </dgm:pt>
    <dgm:pt modelId="{600AB839-9111-45EB-9850-EAB3A8BD76EC}" type="sibTrans" cxnId="{DED814ED-72B0-4066-9DC2-DED69C39949A}">
      <dgm:prSet/>
      <dgm:spPr/>
      <dgm:t>
        <a:bodyPr/>
        <a:lstStyle/>
        <a:p>
          <a:endParaRPr lang="zh-TW" altLang="en-US"/>
        </a:p>
      </dgm:t>
    </dgm:pt>
    <dgm:pt modelId="{C3B86D6A-7913-4CE3-9771-AADB9CDADA29}">
      <dgm:prSet/>
      <dgm:spPr/>
      <dgm:t>
        <a:bodyPr/>
        <a:lstStyle/>
        <a:p>
          <a:pPr rtl="0"/>
          <a:r>
            <a:rPr lang="zh-TW" dirty="0" smtClean="0"/>
            <a:t>評量學生學習情形，診斷學習困難所在，給予個別化教導。</a:t>
          </a:r>
          <a:endParaRPr lang="en-US" dirty="0"/>
        </a:p>
      </dgm:t>
    </dgm:pt>
    <dgm:pt modelId="{A9FA1F1F-4B23-40B2-AB98-E3D75C94DC63}" type="parTrans" cxnId="{2BD4BC7E-A2D2-41DC-94F5-47D68ED22FD1}">
      <dgm:prSet/>
      <dgm:spPr/>
      <dgm:t>
        <a:bodyPr/>
        <a:lstStyle/>
        <a:p>
          <a:endParaRPr lang="zh-TW" altLang="en-US"/>
        </a:p>
      </dgm:t>
    </dgm:pt>
    <dgm:pt modelId="{EE2D4DA3-C5C2-490D-B106-4A33425D8186}" type="sibTrans" cxnId="{2BD4BC7E-A2D2-41DC-94F5-47D68ED22FD1}">
      <dgm:prSet/>
      <dgm:spPr/>
      <dgm:t>
        <a:bodyPr/>
        <a:lstStyle/>
        <a:p>
          <a:endParaRPr lang="zh-TW" altLang="en-US"/>
        </a:p>
      </dgm:t>
    </dgm:pt>
    <dgm:pt modelId="{CA63BEC5-2CB4-4990-BB0B-9F48376F6FA8}">
      <dgm:prSet/>
      <dgm:spPr/>
      <dgm:t>
        <a:bodyPr/>
        <a:lstStyle/>
        <a:p>
          <a:pPr rtl="0"/>
          <a:r>
            <a:rPr lang="zh-TW" dirty="0" smtClean="0"/>
            <a:t>將各種評量結果透過成績轉化系統，由電腦轉換成符合主流成績單的格式。</a:t>
          </a:r>
          <a:endParaRPr lang="en-US" dirty="0"/>
        </a:p>
      </dgm:t>
    </dgm:pt>
    <dgm:pt modelId="{AC7EF8B6-A19E-4621-9EFD-936D095B2673}" type="parTrans" cxnId="{9C40BCF2-30BD-479E-9D5B-ECDB15D014F8}">
      <dgm:prSet/>
      <dgm:spPr/>
      <dgm:t>
        <a:bodyPr/>
        <a:lstStyle/>
        <a:p>
          <a:endParaRPr lang="zh-TW" altLang="en-US"/>
        </a:p>
      </dgm:t>
    </dgm:pt>
    <dgm:pt modelId="{988A5BDB-863A-4B7B-B945-4E31525FDA2B}" type="sibTrans" cxnId="{9C40BCF2-30BD-479E-9D5B-ECDB15D014F8}">
      <dgm:prSet/>
      <dgm:spPr/>
      <dgm:t>
        <a:bodyPr/>
        <a:lstStyle/>
        <a:p>
          <a:endParaRPr lang="zh-TW" altLang="en-US"/>
        </a:p>
      </dgm:t>
    </dgm:pt>
    <dgm:pt modelId="{F2B2AE19-9747-41CC-ADBD-EEB7BFC4F378}" type="pres">
      <dgm:prSet presAssocID="{915FB5F2-01F6-428B-A396-BFC248951F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1EACED5-54F3-4249-AB4F-B374553D8D17}" type="pres">
      <dgm:prSet presAssocID="{A0E448AF-DC14-4AEB-A78F-D3661451B72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FA90E5-36AB-47EA-8385-B17886234821}" type="pres">
      <dgm:prSet presAssocID="{A0E448AF-DC14-4AEB-A78F-D3661451B72B}" presName="spNode" presStyleCnt="0"/>
      <dgm:spPr/>
    </dgm:pt>
    <dgm:pt modelId="{86DD6DFE-8995-4319-B9D0-695EEB277E7D}" type="pres">
      <dgm:prSet presAssocID="{63E9C03C-09F6-4DF1-AE27-A82F71730262}" presName="sibTrans" presStyleLbl="sibTrans1D1" presStyleIdx="0" presStyleCnt="4"/>
      <dgm:spPr/>
      <dgm:t>
        <a:bodyPr/>
        <a:lstStyle/>
        <a:p>
          <a:endParaRPr lang="zh-TW" altLang="en-US"/>
        </a:p>
      </dgm:t>
    </dgm:pt>
    <dgm:pt modelId="{4F81F9A6-35FD-4969-82AA-5DC53861B17C}" type="pres">
      <dgm:prSet presAssocID="{7F1707EA-9653-4476-9EF8-71A2A85652D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8BEE0C-0573-4E5A-8747-03138E314E18}" type="pres">
      <dgm:prSet presAssocID="{7F1707EA-9653-4476-9EF8-71A2A85652D8}" presName="spNode" presStyleCnt="0"/>
      <dgm:spPr/>
    </dgm:pt>
    <dgm:pt modelId="{E10AFF63-FDF4-41FE-854B-DEBD69933A6A}" type="pres">
      <dgm:prSet presAssocID="{600AB839-9111-45EB-9850-EAB3A8BD76EC}" presName="sibTrans" presStyleLbl="sibTrans1D1" presStyleIdx="1" presStyleCnt="4"/>
      <dgm:spPr/>
      <dgm:t>
        <a:bodyPr/>
        <a:lstStyle/>
        <a:p>
          <a:endParaRPr lang="zh-TW" altLang="en-US"/>
        </a:p>
      </dgm:t>
    </dgm:pt>
    <dgm:pt modelId="{32FB180E-21C1-49F6-9D5A-2ED5154442CE}" type="pres">
      <dgm:prSet presAssocID="{C3B86D6A-7913-4CE3-9771-AADB9CDADA2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99D875-DAC4-4BD0-A806-1FF9E2A34959}" type="pres">
      <dgm:prSet presAssocID="{C3B86D6A-7913-4CE3-9771-AADB9CDADA29}" presName="spNode" presStyleCnt="0"/>
      <dgm:spPr/>
    </dgm:pt>
    <dgm:pt modelId="{BA4B3AFE-D8F6-47ED-A3BF-01724CB28530}" type="pres">
      <dgm:prSet presAssocID="{EE2D4DA3-C5C2-490D-B106-4A33425D8186}" presName="sibTrans" presStyleLbl="sibTrans1D1" presStyleIdx="2" presStyleCnt="4"/>
      <dgm:spPr/>
      <dgm:t>
        <a:bodyPr/>
        <a:lstStyle/>
        <a:p>
          <a:endParaRPr lang="zh-TW" altLang="en-US"/>
        </a:p>
      </dgm:t>
    </dgm:pt>
    <dgm:pt modelId="{6A773525-B791-4C92-B0E6-C77BA7337EF2}" type="pres">
      <dgm:prSet presAssocID="{CA63BEC5-2CB4-4990-BB0B-9F48376F6F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C4DE1E-B4A8-43F8-BC8A-8CD665DE9328}" type="pres">
      <dgm:prSet presAssocID="{CA63BEC5-2CB4-4990-BB0B-9F48376F6FA8}" presName="spNode" presStyleCnt="0"/>
      <dgm:spPr/>
    </dgm:pt>
    <dgm:pt modelId="{58E9EA7E-4A18-4E4A-9365-0A3D1D24ABAA}" type="pres">
      <dgm:prSet presAssocID="{988A5BDB-863A-4B7B-B945-4E31525FDA2B}" presName="sibTrans" presStyleLbl="sibTrans1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D424D5E4-0EB0-4F3E-AA6A-41F3022EA843}" type="presOf" srcId="{63E9C03C-09F6-4DF1-AE27-A82F71730262}" destId="{86DD6DFE-8995-4319-B9D0-695EEB277E7D}" srcOrd="0" destOrd="0" presId="urn:microsoft.com/office/officeart/2005/8/layout/cycle6"/>
    <dgm:cxn modelId="{DED814ED-72B0-4066-9DC2-DED69C39949A}" srcId="{915FB5F2-01F6-428B-A396-BFC248951F4B}" destId="{7F1707EA-9653-4476-9EF8-71A2A85652D8}" srcOrd="1" destOrd="0" parTransId="{70202062-8EFE-42E8-8F2F-01D5D981C749}" sibTransId="{600AB839-9111-45EB-9850-EAB3A8BD76EC}"/>
    <dgm:cxn modelId="{6CB7E73D-1D69-4DDA-9060-686581AC2A79}" type="presOf" srcId="{CA63BEC5-2CB4-4990-BB0B-9F48376F6FA8}" destId="{6A773525-B791-4C92-B0E6-C77BA7337EF2}" srcOrd="0" destOrd="0" presId="urn:microsoft.com/office/officeart/2005/8/layout/cycle6"/>
    <dgm:cxn modelId="{242B9D59-0E0E-497D-BB1A-F44E85021346}" type="presOf" srcId="{7F1707EA-9653-4476-9EF8-71A2A85652D8}" destId="{4F81F9A6-35FD-4969-82AA-5DC53861B17C}" srcOrd="0" destOrd="0" presId="urn:microsoft.com/office/officeart/2005/8/layout/cycle6"/>
    <dgm:cxn modelId="{D6670877-A3E6-4099-A1D5-3F6132304D5F}" type="presOf" srcId="{C3B86D6A-7913-4CE3-9771-AADB9CDADA29}" destId="{32FB180E-21C1-49F6-9D5A-2ED5154442CE}" srcOrd="0" destOrd="0" presId="urn:microsoft.com/office/officeart/2005/8/layout/cycle6"/>
    <dgm:cxn modelId="{F7B6398C-2336-41FD-B5D8-863A44502425}" type="presOf" srcId="{EE2D4DA3-C5C2-490D-B106-4A33425D8186}" destId="{BA4B3AFE-D8F6-47ED-A3BF-01724CB28530}" srcOrd="0" destOrd="0" presId="urn:microsoft.com/office/officeart/2005/8/layout/cycle6"/>
    <dgm:cxn modelId="{9C40BCF2-30BD-479E-9D5B-ECDB15D014F8}" srcId="{915FB5F2-01F6-428B-A396-BFC248951F4B}" destId="{CA63BEC5-2CB4-4990-BB0B-9F48376F6FA8}" srcOrd="3" destOrd="0" parTransId="{AC7EF8B6-A19E-4621-9EFD-936D095B2673}" sibTransId="{988A5BDB-863A-4B7B-B945-4E31525FDA2B}"/>
    <dgm:cxn modelId="{9F257F3C-A059-4D11-A90B-9AE8E09C5C71}" type="presOf" srcId="{A0E448AF-DC14-4AEB-A78F-D3661451B72B}" destId="{31EACED5-54F3-4249-AB4F-B374553D8D17}" srcOrd="0" destOrd="0" presId="urn:microsoft.com/office/officeart/2005/8/layout/cycle6"/>
    <dgm:cxn modelId="{AD972713-AB2A-4004-B941-3D7C02118845}" type="presOf" srcId="{915FB5F2-01F6-428B-A396-BFC248951F4B}" destId="{F2B2AE19-9747-41CC-ADBD-EEB7BFC4F378}" srcOrd="0" destOrd="0" presId="urn:microsoft.com/office/officeart/2005/8/layout/cycle6"/>
    <dgm:cxn modelId="{2BD4BC7E-A2D2-41DC-94F5-47D68ED22FD1}" srcId="{915FB5F2-01F6-428B-A396-BFC248951F4B}" destId="{C3B86D6A-7913-4CE3-9771-AADB9CDADA29}" srcOrd="2" destOrd="0" parTransId="{A9FA1F1F-4B23-40B2-AB98-E3D75C94DC63}" sibTransId="{EE2D4DA3-C5C2-490D-B106-4A33425D8186}"/>
    <dgm:cxn modelId="{34CD71F5-374D-49B1-BC48-3EBA40B37677}" type="presOf" srcId="{600AB839-9111-45EB-9850-EAB3A8BD76EC}" destId="{E10AFF63-FDF4-41FE-854B-DEBD69933A6A}" srcOrd="0" destOrd="0" presId="urn:microsoft.com/office/officeart/2005/8/layout/cycle6"/>
    <dgm:cxn modelId="{11C3E854-BEF5-4977-941F-6FAA2BC0D9DD}" type="presOf" srcId="{988A5BDB-863A-4B7B-B945-4E31525FDA2B}" destId="{58E9EA7E-4A18-4E4A-9365-0A3D1D24ABAA}" srcOrd="0" destOrd="0" presId="urn:microsoft.com/office/officeart/2005/8/layout/cycle6"/>
    <dgm:cxn modelId="{7D9F1C67-A840-4D67-9991-EF8C70065C24}" srcId="{915FB5F2-01F6-428B-A396-BFC248951F4B}" destId="{A0E448AF-DC14-4AEB-A78F-D3661451B72B}" srcOrd="0" destOrd="0" parTransId="{14384A12-C2D5-4C25-97D8-7A70C7740F5B}" sibTransId="{63E9C03C-09F6-4DF1-AE27-A82F71730262}"/>
    <dgm:cxn modelId="{05963035-35B9-4E4A-A62B-A53225899882}" type="presParOf" srcId="{F2B2AE19-9747-41CC-ADBD-EEB7BFC4F378}" destId="{31EACED5-54F3-4249-AB4F-B374553D8D17}" srcOrd="0" destOrd="0" presId="urn:microsoft.com/office/officeart/2005/8/layout/cycle6"/>
    <dgm:cxn modelId="{4EB91B90-9BC3-4234-AF2D-F0D8FD07D4A9}" type="presParOf" srcId="{F2B2AE19-9747-41CC-ADBD-EEB7BFC4F378}" destId="{F9FA90E5-36AB-47EA-8385-B17886234821}" srcOrd="1" destOrd="0" presId="urn:microsoft.com/office/officeart/2005/8/layout/cycle6"/>
    <dgm:cxn modelId="{41C83733-C2B6-4AC9-97EC-F83941DD28C6}" type="presParOf" srcId="{F2B2AE19-9747-41CC-ADBD-EEB7BFC4F378}" destId="{86DD6DFE-8995-4319-B9D0-695EEB277E7D}" srcOrd="2" destOrd="0" presId="urn:microsoft.com/office/officeart/2005/8/layout/cycle6"/>
    <dgm:cxn modelId="{473952B7-022B-46DE-8F73-F457F0EFA3FD}" type="presParOf" srcId="{F2B2AE19-9747-41CC-ADBD-EEB7BFC4F378}" destId="{4F81F9A6-35FD-4969-82AA-5DC53861B17C}" srcOrd="3" destOrd="0" presId="urn:microsoft.com/office/officeart/2005/8/layout/cycle6"/>
    <dgm:cxn modelId="{556DD54D-92F2-48FE-93FE-2E507D830CD8}" type="presParOf" srcId="{F2B2AE19-9747-41CC-ADBD-EEB7BFC4F378}" destId="{468BEE0C-0573-4E5A-8747-03138E314E18}" srcOrd="4" destOrd="0" presId="urn:microsoft.com/office/officeart/2005/8/layout/cycle6"/>
    <dgm:cxn modelId="{B51184A9-6118-4B14-9C9D-0CC825A80816}" type="presParOf" srcId="{F2B2AE19-9747-41CC-ADBD-EEB7BFC4F378}" destId="{E10AFF63-FDF4-41FE-854B-DEBD69933A6A}" srcOrd="5" destOrd="0" presId="urn:microsoft.com/office/officeart/2005/8/layout/cycle6"/>
    <dgm:cxn modelId="{76F454E4-9567-4969-AD9C-B75D5E749BAF}" type="presParOf" srcId="{F2B2AE19-9747-41CC-ADBD-EEB7BFC4F378}" destId="{32FB180E-21C1-49F6-9D5A-2ED5154442CE}" srcOrd="6" destOrd="0" presId="urn:microsoft.com/office/officeart/2005/8/layout/cycle6"/>
    <dgm:cxn modelId="{E20ABC94-D344-4063-A0EE-DFE37E0B8FBE}" type="presParOf" srcId="{F2B2AE19-9747-41CC-ADBD-EEB7BFC4F378}" destId="{8F99D875-DAC4-4BD0-A806-1FF9E2A34959}" srcOrd="7" destOrd="0" presId="urn:microsoft.com/office/officeart/2005/8/layout/cycle6"/>
    <dgm:cxn modelId="{389A1DCD-2973-4BE6-8156-3BB8EFCA1673}" type="presParOf" srcId="{F2B2AE19-9747-41CC-ADBD-EEB7BFC4F378}" destId="{BA4B3AFE-D8F6-47ED-A3BF-01724CB28530}" srcOrd="8" destOrd="0" presId="urn:microsoft.com/office/officeart/2005/8/layout/cycle6"/>
    <dgm:cxn modelId="{02FC9C06-881C-48E0-953E-6EAB63011F5A}" type="presParOf" srcId="{F2B2AE19-9747-41CC-ADBD-EEB7BFC4F378}" destId="{6A773525-B791-4C92-B0E6-C77BA7337EF2}" srcOrd="9" destOrd="0" presId="urn:microsoft.com/office/officeart/2005/8/layout/cycle6"/>
    <dgm:cxn modelId="{4D5CAFCB-CA23-4420-9AAE-2C9882B0235A}" type="presParOf" srcId="{F2B2AE19-9747-41CC-ADBD-EEB7BFC4F378}" destId="{56C4DE1E-B4A8-43F8-BC8A-8CD665DE9328}" srcOrd="10" destOrd="0" presId="urn:microsoft.com/office/officeart/2005/8/layout/cycle6"/>
    <dgm:cxn modelId="{E80E90E8-F18A-4177-818D-46E6092B2FA4}" type="presParOf" srcId="{F2B2AE19-9747-41CC-ADBD-EEB7BFC4F378}" destId="{58E9EA7E-4A18-4E4A-9365-0A3D1D24ABAA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2564254-48E2-4C28-8C4D-00E4B0EF274C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B3EC11F2-983D-499F-976E-BCB9CACA6111}">
      <dgm:prSet/>
      <dgm:spPr/>
      <dgm:t>
        <a:bodyPr/>
        <a:lstStyle/>
        <a:p>
          <a:pPr rtl="0"/>
          <a:r>
            <a:rPr lang="zh-TW" dirty="0" smtClean="0"/>
            <a:t>板橋忠孝國中</a:t>
          </a:r>
          <a:endParaRPr lang="en-US" dirty="0"/>
        </a:p>
      </dgm:t>
    </dgm:pt>
    <dgm:pt modelId="{05506B77-76D4-4FA9-A2E5-7735CA9972F2}" type="parTrans" cxnId="{7AF1C471-4A02-4B23-9E17-32823504ACBD}">
      <dgm:prSet/>
      <dgm:spPr/>
      <dgm:t>
        <a:bodyPr/>
        <a:lstStyle/>
        <a:p>
          <a:endParaRPr lang="zh-TW" altLang="en-US"/>
        </a:p>
      </dgm:t>
    </dgm:pt>
    <dgm:pt modelId="{3A8DE807-9953-4139-A65A-65178886194F}" type="sibTrans" cxnId="{7AF1C471-4A02-4B23-9E17-32823504ACBD}">
      <dgm:prSet/>
      <dgm:spPr/>
      <dgm:t>
        <a:bodyPr/>
        <a:lstStyle/>
        <a:p>
          <a:endParaRPr lang="zh-TW" altLang="en-US"/>
        </a:p>
      </dgm:t>
    </dgm:pt>
    <dgm:pt modelId="{7FB36842-6931-4C48-AA37-5ECA3BBDBF47}">
      <dgm:prSet/>
      <dgm:spPr/>
      <dgm:t>
        <a:bodyPr/>
        <a:lstStyle/>
        <a:p>
          <a:pPr rtl="0"/>
          <a:r>
            <a:rPr lang="zh-TW" dirty="0" smtClean="0"/>
            <a:t>柑園學習基地</a:t>
          </a:r>
          <a:endParaRPr lang="en-US" dirty="0"/>
        </a:p>
      </dgm:t>
    </dgm:pt>
    <dgm:pt modelId="{867A5D51-6461-4D29-B527-9B59D8B0424E}" type="parTrans" cxnId="{4612A636-52BB-4215-A227-311BFA719424}">
      <dgm:prSet/>
      <dgm:spPr/>
      <dgm:t>
        <a:bodyPr/>
        <a:lstStyle/>
        <a:p>
          <a:endParaRPr lang="zh-TW" altLang="en-US"/>
        </a:p>
      </dgm:t>
    </dgm:pt>
    <dgm:pt modelId="{D9ACEFE0-6DE3-4AEB-949E-97F12B8D03B8}" type="sibTrans" cxnId="{4612A636-52BB-4215-A227-311BFA719424}">
      <dgm:prSet/>
      <dgm:spPr/>
      <dgm:t>
        <a:bodyPr/>
        <a:lstStyle/>
        <a:p>
          <a:endParaRPr lang="zh-TW" altLang="en-US"/>
        </a:p>
      </dgm:t>
    </dgm:pt>
    <dgm:pt modelId="{753A75F2-1888-4E25-A558-D4FFDDDB0446}">
      <dgm:prSet/>
      <dgm:spPr/>
      <dgm:t>
        <a:bodyPr/>
        <a:lstStyle/>
        <a:p>
          <a:pPr rtl="0"/>
          <a:r>
            <a:rPr lang="zh-TW" dirty="0" smtClean="0"/>
            <a:t>三義學習基地</a:t>
          </a:r>
          <a:endParaRPr lang="en-US" dirty="0"/>
        </a:p>
      </dgm:t>
    </dgm:pt>
    <dgm:pt modelId="{3E6E6AC1-3508-477B-AE03-EDBB15748845}" type="parTrans" cxnId="{5DEF6B29-B64C-462E-98F2-1F42C537E93F}">
      <dgm:prSet/>
      <dgm:spPr/>
      <dgm:t>
        <a:bodyPr/>
        <a:lstStyle/>
        <a:p>
          <a:endParaRPr lang="zh-TW" altLang="en-US"/>
        </a:p>
      </dgm:t>
    </dgm:pt>
    <dgm:pt modelId="{281FD862-5560-49EB-A209-E16F7282D1FF}" type="sibTrans" cxnId="{5DEF6B29-B64C-462E-98F2-1F42C537E93F}">
      <dgm:prSet/>
      <dgm:spPr/>
      <dgm:t>
        <a:bodyPr/>
        <a:lstStyle/>
        <a:p>
          <a:endParaRPr lang="zh-TW" altLang="en-US"/>
        </a:p>
      </dgm:t>
    </dgm:pt>
    <dgm:pt modelId="{1DBEDF27-7221-4084-A2C4-7AC89540034B}">
      <dgm:prSet/>
      <dgm:spPr/>
      <dgm:t>
        <a:bodyPr/>
        <a:lstStyle/>
        <a:p>
          <a:pPr rtl="0"/>
          <a:r>
            <a:rPr lang="zh-TW" dirty="0" smtClean="0"/>
            <a:t>雅歌學習基地</a:t>
          </a:r>
          <a:endParaRPr lang="en-US" dirty="0"/>
        </a:p>
      </dgm:t>
    </dgm:pt>
    <dgm:pt modelId="{D3CF3AF2-A3B4-4D8C-80AC-5D43534791C5}" type="parTrans" cxnId="{DEDBA938-4DA5-4474-8873-570293406669}">
      <dgm:prSet/>
      <dgm:spPr/>
      <dgm:t>
        <a:bodyPr/>
        <a:lstStyle/>
        <a:p>
          <a:endParaRPr lang="zh-TW" altLang="en-US"/>
        </a:p>
      </dgm:t>
    </dgm:pt>
    <dgm:pt modelId="{D0240233-CC74-4033-90BE-605A4DCD17E7}" type="sibTrans" cxnId="{DEDBA938-4DA5-4474-8873-570293406669}">
      <dgm:prSet/>
      <dgm:spPr/>
      <dgm:t>
        <a:bodyPr/>
        <a:lstStyle/>
        <a:p>
          <a:endParaRPr lang="zh-TW" altLang="en-US"/>
        </a:p>
      </dgm:t>
    </dgm:pt>
    <dgm:pt modelId="{9A0A33EE-CE3D-403D-AAAB-E6F5C93370D9}">
      <dgm:prSet/>
      <dgm:spPr/>
      <dgm:t>
        <a:bodyPr/>
        <a:lstStyle/>
        <a:p>
          <a:pPr rtl="0"/>
          <a:r>
            <a:rPr lang="zh-TW" dirty="0" smtClean="0"/>
            <a:t>花東學習基地</a:t>
          </a:r>
          <a:endParaRPr lang="en-US" dirty="0"/>
        </a:p>
      </dgm:t>
    </dgm:pt>
    <dgm:pt modelId="{AD3DDEE1-ACC2-4A8A-8528-067A4157137D}" type="parTrans" cxnId="{1A901685-5D2D-433C-B1A7-FD9601240911}">
      <dgm:prSet/>
      <dgm:spPr/>
      <dgm:t>
        <a:bodyPr/>
        <a:lstStyle/>
        <a:p>
          <a:endParaRPr lang="zh-TW" altLang="en-US"/>
        </a:p>
      </dgm:t>
    </dgm:pt>
    <dgm:pt modelId="{7BC630B1-925D-4A9D-B937-AC76EA981043}" type="sibTrans" cxnId="{1A901685-5D2D-433C-B1A7-FD9601240911}">
      <dgm:prSet/>
      <dgm:spPr/>
      <dgm:t>
        <a:bodyPr/>
        <a:lstStyle/>
        <a:p>
          <a:endParaRPr lang="zh-TW" altLang="en-US"/>
        </a:p>
      </dgm:t>
    </dgm:pt>
    <dgm:pt modelId="{60CCB4BC-4502-45A6-81AD-9ED43B8582B9}">
      <dgm:prSet/>
      <dgm:spPr/>
      <dgm:t>
        <a:bodyPr/>
        <a:lstStyle/>
        <a:p>
          <a:pPr rtl="0"/>
          <a:r>
            <a:rPr lang="zh-TW" dirty="0" smtClean="0"/>
            <a:t>宜蘭學習基地</a:t>
          </a:r>
          <a:endParaRPr lang="en-US" dirty="0"/>
        </a:p>
      </dgm:t>
    </dgm:pt>
    <dgm:pt modelId="{1260B421-5033-4DD8-967E-4D668EC15ADC}" type="parTrans" cxnId="{C3068556-3DE9-48D2-8230-C16CCB63EF97}">
      <dgm:prSet/>
      <dgm:spPr/>
      <dgm:t>
        <a:bodyPr/>
        <a:lstStyle/>
        <a:p>
          <a:endParaRPr lang="zh-TW" altLang="en-US"/>
        </a:p>
      </dgm:t>
    </dgm:pt>
    <dgm:pt modelId="{E8E4595B-CB00-4DC4-9AED-DD876414512A}" type="sibTrans" cxnId="{C3068556-3DE9-48D2-8230-C16CCB63EF97}">
      <dgm:prSet/>
      <dgm:spPr/>
      <dgm:t>
        <a:bodyPr/>
        <a:lstStyle/>
        <a:p>
          <a:endParaRPr lang="zh-TW" altLang="en-US"/>
        </a:p>
      </dgm:t>
    </dgm:pt>
    <dgm:pt modelId="{E667B1F9-BABE-4350-8FC1-8D070AE9126A}" type="pres">
      <dgm:prSet presAssocID="{D2564254-48E2-4C28-8C4D-00E4B0EF274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E6AA5FF-9855-4B52-9BC1-E86DA5EE2298}" type="pres">
      <dgm:prSet presAssocID="{B3EC11F2-983D-499F-976E-BCB9CACA611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075F2A-4AFE-4303-84A7-23FD44EC8917}" type="pres">
      <dgm:prSet presAssocID="{B3EC11F2-983D-499F-976E-BCB9CACA6111}" presName="spNode" presStyleCnt="0"/>
      <dgm:spPr/>
    </dgm:pt>
    <dgm:pt modelId="{8CC0F4F8-FB15-4E2B-BBD4-A3D194D3C414}" type="pres">
      <dgm:prSet presAssocID="{3A8DE807-9953-4139-A65A-65178886194F}" presName="sibTrans" presStyleLbl="sibTrans1D1" presStyleIdx="0" presStyleCnt="6"/>
      <dgm:spPr/>
      <dgm:t>
        <a:bodyPr/>
        <a:lstStyle/>
        <a:p>
          <a:endParaRPr lang="zh-TW" altLang="en-US"/>
        </a:p>
      </dgm:t>
    </dgm:pt>
    <dgm:pt modelId="{586283C1-F508-41B2-A513-7295903DEBDC}" type="pres">
      <dgm:prSet presAssocID="{7FB36842-6931-4C48-AA37-5ECA3BBDBF4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58A21B-73A2-4FCB-9C43-C28F06857ADC}" type="pres">
      <dgm:prSet presAssocID="{7FB36842-6931-4C48-AA37-5ECA3BBDBF47}" presName="spNode" presStyleCnt="0"/>
      <dgm:spPr/>
    </dgm:pt>
    <dgm:pt modelId="{8746CB1D-E3DA-4AFF-B798-B9936522A801}" type="pres">
      <dgm:prSet presAssocID="{D9ACEFE0-6DE3-4AEB-949E-97F12B8D03B8}" presName="sibTrans" presStyleLbl="sibTrans1D1" presStyleIdx="1" presStyleCnt="6"/>
      <dgm:spPr/>
      <dgm:t>
        <a:bodyPr/>
        <a:lstStyle/>
        <a:p>
          <a:endParaRPr lang="zh-TW" altLang="en-US"/>
        </a:p>
      </dgm:t>
    </dgm:pt>
    <dgm:pt modelId="{F26F6941-E1E0-433D-A027-3E7D26CDEFEA}" type="pres">
      <dgm:prSet presAssocID="{753A75F2-1888-4E25-A558-D4FFDDDB044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821B7AB-3CCB-423B-A262-CACCD30EBA38}" type="pres">
      <dgm:prSet presAssocID="{753A75F2-1888-4E25-A558-D4FFDDDB0446}" presName="spNode" presStyleCnt="0"/>
      <dgm:spPr/>
    </dgm:pt>
    <dgm:pt modelId="{53223074-7B56-4348-9E50-583220F2B8EB}" type="pres">
      <dgm:prSet presAssocID="{281FD862-5560-49EB-A209-E16F7282D1FF}" presName="sibTrans" presStyleLbl="sibTrans1D1" presStyleIdx="2" presStyleCnt="6"/>
      <dgm:spPr/>
      <dgm:t>
        <a:bodyPr/>
        <a:lstStyle/>
        <a:p>
          <a:endParaRPr lang="zh-TW" altLang="en-US"/>
        </a:p>
      </dgm:t>
    </dgm:pt>
    <dgm:pt modelId="{C8F1EFE6-2AC3-4FD1-ACE5-7B55C7A54207}" type="pres">
      <dgm:prSet presAssocID="{1DBEDF27-7221-4084-A2C4-7AC89540034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078F73-B43C-44E2-8329-5911F5558C1D}" type="pres">
      <dgm:prSet presAssocID="{1DBEDF27-7221-4084-A2C4-7AC89540034B}" presName="spNode" presStyleCnt="0"/>
      <dgm:spPr/>
    </dgm:pt>
    <dgm:pt modelId="{BECA557D-3535-4F35-AA5E-8FD1022CAE6D}" type="pres">
      <dgm:prSet presAssocID="{D0240233-CC74-4033-90BE-605A4DCD17E7}" presName="sibTrans" presStyleLbl="sibTrans1D1" presStyleIdx="3" presStyleCnt="6"/>
      <dgm:spPr/>
      <dgm:t>
        <a:bodyPr/>
        <a:lstStyle/>
        <a:p>
          <a:endParaRPr lang="zh-TW" altLang="en-US"/>
        </a:p>
      </dgm:t>
    </dgm:pt>
    <dgm:pt modelId="{E2E85B7B-1ADF-4CBE-9C15-63CE7936994A}" type="pres">
      <dgm:prSet presAssocID="{9A0A33EE-CE3D-403D-AAAB-E6F5C93370D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3BED49-F294-4DDB-BC52-1424E4042B27}" type="pres">
      <dgm:prSet presAssocID="{9A0A33EE-CE3D-403D-AAAB-E6F5C93370D9}" presName="spNode" presStyleCnt="0"/>
      <dgm:spPr/>
    </dgm:pt>
    <dgm:pt modelId="{CF67017C-CFA3-4270-A953-B30808AE3532}" type="pres">
      <dgm:prSet presAssocID="{7BC630B1-925D-4A9D-B937-AC76EA981043}" presName="sibTrans" presStyleLbl="sibTrans1D1" presStyleIdx="4" presStyleCnt="6"/>
      <dgm:spPr/>
      <dgm:t>
        <a:bodyPr/>
        <a:lstStyle/>
        <a:p>
          <a:endParaRPr lang="zh-TW" altLang="en-US"/>
        </a:p>
      </dgm:t>
    </dgm:pt>
    <dgm:pt modelId="{3694E926-53E8-4A8C-A7C9-6F3A709B225E}" type="pres">
      <dgm:prSet presAssocID="{60CCB4BC-4502-45A6-81AD-9ED43B8582B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D3771A-F519-4D62-87C0-8D1E63FA8D7A}" type="pres">
      <dgm:prSet presAssocID="{60CCB4BC-4502-45A6-81AD-9ED43B8582B9}" presName="spNode" presStyleCnt="0"/>
      <dgm:spPr/>
    </dgm:pt>
    <dgm:pt modelId="{7184E663-2B82-4E84-8012-F3082A74DCC4}" type="pres">
      <dgm:prSet presAssocID="{E8E4595B-CB00-4DC4-9AED-DD876414512A}" presName="sibTrans" presStyleLbl="sibTrans1D1" presStyleIdx="5" presStyleCnt="6"/>
      <dgm:spPr/>
      <dgm:t>
        <a:bodyPr/>
        <a:lstStyle/>
        <a:p>
          <a:endParaRPr lang="zh-TW" altLang="en-US"/>
        </a:p>
      </dgm:t>
    </dgm:pt>
  </dgm:ptLst>
  <dgm:cxnLst>
    <dgm:cxn modelId="{4612A636-52BB-4215-A227-311BFA719424}" srcId="{D2564254-48E2-4C28-8C4D-00E4B0EF274C}" destId="{7FB36842-6931-4C48-AA37-5ECA3BBDBF47}" srcOrd="1" destOrd="0" parTransId="{867A5D51-6461-4D29-B527-9B59D8B0424E}" sibTransId="{D9ACEFE0-6DE3-4AEB-949E-97F12B8D03B8}"/>
    <dgm:cxn modelId="{AA9D00ED-57DD-497D-BB8C-E28D6B53338F}" type="presOf" srcId="{D2564254-48E2-4C28-8C4D-00E4B0EF274C}" destId="{E667B1F9-BABE-4350-8FC1-8D070AE9126A}" srcOrd="0" destOrd="0" presId="urn:microsoft.com/office/officeart/2005/8/layout/cycle6"/>
    <dgm:cxn modelId="{16B7D679-4C7D-4CBB-A929-5E9608BFDCCE}" type="presOf" srcId="{3A8DE807-9953-4139-A65A-65178886194F}" destId="{8CC0F4F8-FB15-4E2B-BBD4-A3D194D3C414}" srcOrd="0" destOrd="0" presId="urn:microsoft.com/office/officeart/2005/8/layout/cycle6"/>
    <dgm:cxn modelId="{009A848B-0419-4B43-B819-7E96E3E3C5A1}" type="presOf" srcId="{B3EC11F2-983D-499F-976E-BCB9CACA6111}" destId="{4E6AA5FF-9855-4B52-9BC1-E86DA5EE2298}" srcOrd="0" destOrd="0" presId="urn:microsoft.com/office/officeart/2005/8/layout/cycle6"/>
    <dgm:cxn modelId="{498542AD-0795-4274-B9F5-CA7607B8A609}" type="presOf" srcId="{753A75F2-1888-4E25-A558-D4FFDDDB0446}" destId="{F26F6941-E1E0-433D-A027-3E7D26CDEFEA}" srcOrd="0" destOrd="0" presId="urn:microsoft.com/office/officeart/2005/8/layout/cycle6"/>
    <dgm:cxn modelId="{B200DEE5-D62B-4A04-BEB6-D153EA10FC3F}" type="presOf" srcId="{1DBEDF27-7221-4084-A2C4-7AC89540034B}" destId="{C8F1EFE6-2AC3-4FD1-ACE5-7B55C7A54207}" srcOrd="0" destOrd="0" presId="urn:microsoft.com/office/officeart/2005/8/layout/cycle6"/>
    <dgm:cxn modelId="{C3068556-3DE9-48D2-8230-C16CCB63EF97}" srcId="{D2564254-48E2-4C28-8C4D-00E4B0EF274C}" destId="{60CCB4BC-4502-45A6-81AD-9ED43B8582B9}" srcOrd="5" destOrd="0" parTransId="{1260B421-5033-4DD8-967E-4D668EC15ADC}" sibTransId="{E8E4595B-CB00-4DC4-9AED-DD876414512A}"/>
    <dgm:cxn modelId="{7115028F-3D35-45ED-BEE7-81149A1071BE}" type="presOf" srcId="{E8E4595B-CB00-4DC4-9AED-DD876414512A}" destId="{7184E663-2B82-4E84-8012-F3082A74DCC4}" srcOrd="0" destOrd="0" presId="urn:microsoft.com/office/officeart/2005/8/layout/cycle6"/>
    <dgm:cxn modelId="{19E96BFC-F467-4BD6-A823-0E5E593BB881}" type="presOf" srcId="{281FD862-5560-49EB-A209-E16F7282D1FF}" destId="{53223074-7B56-4348-9E50-583220F2B8EB}" srcOrd="0" destOrd="0" presId="urn:microsoft.com/office/officeart/2005/8/layout/cycle6"/>
    <dgm:cxn modelId="{5DEF6B29-B64C-462E-98F2-1F42C537E93F}" srcId="{D2564254-48E2-4C28-8C4D-00E4B0EF274C}" destId="{753A75F2-1888-4E25-A558-D4FFDDDB0446}" srcOrd="2" destOrd="0" parTransId="{3E6E6AC1-3508-477B-AE03-EDBB15748845}" sibTransId="{281FD862-5560-49EB-A209-E16F7282D1FF}"/>
    <dgm:cxn modelId="{DEDBA938-4DA5-4474-8873-570293406669}" srcId="{D2564254-48E2-4C28-8C4D-00E4B0EF274C}" destId="{1DBEDF27-7221-4084-A2C4-7AC89540034B}" srcOrd="3" destOrd="0" parTransId="{D3CF3AF2-A3B4-4D8C-80AC-5D43534791C5}" sibTransId="{D0240233-CC74-4033-90BE-605A4DCD17E7}"/>
    <dgm:cxn modelId="{3B8DE4CD-ADB6-44B1-9178-EDBF0780E5D4}" type="presOf" srcId="{D0240233-CC74-4033-90BE-605A4DCD17E7}" destId="{BECA557D-3535-4F35-AA5E-8FD1022CAE6D}" srcOrd="0" destOrd="0" presId="urn:microsoft.com/office/officeart/2005/8/layout/cycle6"/>
    <dgm:cxn modelId="{BD771496-3710-4D56-974A-CF6ED8CA73B4}" type="presOf" srcId="{D9ACEFE0-6DE3-4AEB-949E-97F12B8D03B8}" destId="{8746CB1D-E3DA-4AFF-B798-B9936522A801}" srcOrd="0" destOrd="0" presId="urn:microsoft.com/office/officeart/2005/8/layout/cycle6"/>
    <dgm:cxn modelId="{B07EFAC4-1957-4836-B0C5-90347BDC39AB}" type="presOf" srcId="{9A0A33EE-CE3D-403D-AAAB-E6F5C93370D9}" destId="{E2E85B7B-1ADF-4CBE-9C15-63CE7936994A}" srcOrd="0" destOrd="0" presId="urn:microsoft.com/office/officeart/2005/8/layout/cycle6"/>
    <dgm:cxn modelId="{D3244FDD-BD3C-49E8-BDC8-7B920A26A016}" type="presOf" srcId="{7FB36842-6931-4C48-AA37-5ECA3BBDBF47}" destId="{586283C1-F508-41B2-A513-7295903DEBDC}" srcOrd="0" destOrd="0" presId="urn:microsoft.com/office/officeart/2005/8/layout/cycle6"/>
    <dgm:cxn modelId="{9B349E7B-3EA6-4175-B60F-9B039B41AAB7}" type="presOf" srcId="{7BC630B1-925D-4A9D-B937-AC76EA981043}" destId="{CF67017C-CFA3-4270-A953-B30808AE3532}" srcOrd="0" destOrd="0" presId="urn:microsoft.com/office/officeart/2005/8/layout/cycle6"/>
    <dgm:cxn modelId="{7AF1C471-4A02-4B23-9E17-32823504ACBD}" srcId="{D2564254-48E2-4C28-8C4D-00E4B0EF274C}" destId="{B3EC11F2-983D-499F-976E-BCB9CACA6111}" srcOrd="0" destOrd="0" parTransId="{05506B77-76D4-4FA9-A2E5-7735CA9972F2}" sibTransId="{3A8DE807-9953-4139-A65A-65178886194F}"/>
    <dgm:cxn modelId="{A871C1EB-D1C7-45C2-AE3D-215DDB071E23}" type="presOf" srcId="{60CCB4BC-4502-45A6-81AD-9ED43B8582B9}" destId="{3694E926-53E8-4A8C-A7C9-6F3A709B225E}" srcOrd="0" destOrd="0" presId="urn:microsoft.com/office/officeart/2005/8/layout/cycle6"/>
    <dgm:cxn modelId="{1A901685-5D2D-433C-B1A7-FD9601240911}" srcId="{D2564254-48E2-4C28-8C4D-00E4B0EF274C}" destId="{9A0A33EE-CE3D-403D-AAAB-E6F5C93370D9}" srcOrd="4" destOrd="0" parTransId="{AD3DDEE1-ACC2-4A8A-8528-067A4157137D}" sibTransId="{7BC630B1-925D-4A9D-B937-AC76EA981043}"/>
    <dgm:cxn modelId="{091B9AF3-2B95-46C9-BC0B-D21E5B11DB7C}" type="presParOf" srcId="{E667B1F9-BABE-4350-8FC1-8D070AE9126A}" destId="{4E6AA5FF-9855-4B52-9BC1-E86DA5EE2298}" srcOrd="0" destOrd="0" presId="urn:microsoft.com/office/officeart/2005/8/layout/cycle6"/>
    <dgm:cxn modelId="{88240CC1-5BB0-4AAC-AC54-41715C4849B1}" type="presParOf" srcId="{E667B1F9-BABE-4350-8FC1-8D070AE9126A}" destId="{B6075F2A-4AFE-4303-84A7-23FD44EC8917}" srcOrd="1" destOrd="0" presId="urn:microsoft.com/office/officeart/2005/8/layout/cycle6"/>
    <dgm:cxn modelId="{C1F23A3F-5A65-4878-8656-6C547EAB89D6}" type="presParOf" srcId="{E667B1F9-BABE-4350-8FC1-8D070AE9126A}" destId="{8CC0F4F8-FB15-4E2B-BBD4-A3D194D3C414}" srcOrd="2" destOrd="0" presId="urn:microsoft.com/office/officeart/2005/8/layout/cycle6"/>
    <dgm:cxn modelId="{F848F00A-6289-49DF-80DB-6D4AC20BE3FC}" type="presParOf" srcId="{E667B1F9-BABE-4350-8FC1-8D070AE9126A}" destId="{586283C1-F508-41B2-A513-7295903DEBDC}" srcOrd="3" destOrd="0" presId="urn:microsoft.com/office/officeart/2005/8/layout/cycle6"/>
    <dgm:cxn modelId="{65289CCA-164E-46B0-93AA-BD32143B4654}" type="presParOf" srcId="{E667B1F9-BABE-4350-8FC1-8D070AE9126A}" destId="{8758A21B-73A2-4FCB-9C43-C28F06857ADC}" srcOrd="4" destOrd="0" presId="urn:microsoft.com/office/officeart/2005/8/layout/cycle6"/>
    <dgm:cxn modelId="{B4222D75-28BD-4CFF-8539-5B00F5E21685}" type="presParOf" srcId="{E667B1F9-BABE-4350-8FC1-8D070AE9126A}" destId="{8746CB1D-E3DA-4AFF-B798-B9936522A801}" srcOrd="5" destOrd="0" presId="urn:microsoft.com/office/officeart/2005/8/layout/cycle6"/>
    <dgm:cxn modelId="{7B627FAB-AB67-43C6-9F6A-4CDB5CAB5502}" type="presParOf" srcId="{E667B1F9-BABE-4350-8FC1-8D070AE9126A}" destId="{F26F6941-E1E0-433D-A027-3E7D26CDEFEA}" srcOrd="6" destOrd="0" presId="urn:microsoft.com/office/officeart/2005/8/layout/cycle6"/>
    <dgm:cxn modelId="{81BC94A5-9AD3-45EA-A7D5-D480FB33E83E}" type="presParOf" srcId="{E667B1F9-BABE-4350-8FC1-8D070AE9126A}" destId="{C821B7AB-3CCB-423B-A262-CACCD30EBA38}" srcOrd="7" destOrd="0" presId="urn:microsoft.com/office/officeart/2005/8/layout/cycle6"/>
    <dgm:cxn modelId="{D9BCAADE-53E1-49F6-83C6-2859F0630AE7}" type="presParOf" srcId="{E667B1F9-BABE-4350-8FC1-8D070AE9126A}" destId="{53223074-7B56-4348-9E50-583220F2B8EB}" srcOrd="8" destOrd="0" presId="urn:microsoft.com/office/officeart/2005/8/layout/cycle6"/>
    <dgm:cxn modelId="{906231DE-0312-45B7-9C64-B406936AB5BE}" type="presParOf" srcId="{E667B1F9-BABE-4350-8FC1-8D070AE9126A}" destId="{C8F1EFE6-2AC3-4FD1-ACE5-7B55C7A54207}" srcOrd="9" destOrd="0" presId="urn:microsoft.com/office/officeart/2005/8/layout/cycle6"/>
    <dgm:cxn modelId="{CD263F25-AD6A-4E64-BF1F-F5ACE4E8521F}" type="presParOf" srcId="{E667B1F9-BABE-4350-8FC1-8D070AE9126A}" destId="{D1078F73-B43C-44E2-8329-5911F5558C1D}" srcOrd="10" destOrd="0" presId="urn:microsoft.com/office/officeart/2005/8/layout/cycle6"/>
    <dgm:cxn modelId="{DF6FA5ED-CA0D-4F6B-BDE3-28437CA71893}" type="presParOf" srcId="{E667B1F9-BABE-4350-8FC1-8D070AE9126A}" destId="{BECA557D-3535-4F35-AA5E-8FD1022CAE6D}" srcOrd="11" destOrd="0" presId="urn:microsoft.com/office/officeart/2005/8/layout/cycle6"/>
    <dgm:cxn modelId="{B5796EB5-9158-4259-B5BF-52168D4015C9}" type="presParOf" srcId="{E667B1F9-BABE-4350-8FC1-8D070AE9126A}" destId="{E2E85B7B-1ADF-4CBE-9C15-63CE7936994A}" srcOrd="12" destOrd="0" presId="urn:microsoft.com/office/officeart/2005/8/layout/cycle6"/>
    <dgm:cxn modelId="{BB2B0712-F878-4476-9410-C26530F48B3F}" type="presParOf" srcId="{E667B1F9-BABE-4350-8FC1-8D070AE9126A}" destId="{353BED49-F294-4DDB-BC52-1424E4042B27}" srcOrd="13" destOrd="0" presId="urn:microsoft.com/office/officeart/2005/8/layout/cycle6"/>
    <dgm:cxn modelId="{46EC4C6C-560F-4A81-8E29-C2712A184A77}" type="presParOf" srcId="{E667B1F9-BABE-4350-8FC1-8D070AE9126A}" destId="{CF67017C-CFA3-4270-A953-B30808AE3532}" srcOrd="14" destOrd="0" presId="urn:microsoft.com/office/officeart/2005/8/layout/cycle6"/>
    <dgm:cxn modelId="{538E828C-95C8-4355-9BFD-9D37176EAC96}" type="presParOf" srcId="{E667B1F9-BABE-4350-8FC1-8D070AE9126A}" destId="{3694E926-53E8-4A8C-A7C9-6F3A709B225E}" srcOrd="15" destOrd="0" presId="urn:microsoft.com/office/officeart/2005/8/layout/cycle6"/>
    <dgm:cxn modelId="{934B2CC4-E885-49B7-8100-D2DE542402A6}" type="presParOf" srcId="{E667B1F9-BABE-4350-8FC1-8D070AE9126A}" destId="{6CD3771A-F519-4D62-87C0-8D1E63FA8D7A}" srcOrd="16" destOrd="0" presId="urn:microsoft.com/office/officeart/2005/8/layout/cycle6"/>
    <dgm:cxn modelId="{B3B7B9B1-ACC2-47D6-94B3-3D75FCB92778}" type="presParOf" srcId="{E667B1F9-BABE-4350-8FC1-8D070AE9126A}" destId="{7184E663-2B82-4E84-8012-F3082A74DCC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81DE8-A82A-430C-A7CE-2C9C44B95B5D}">
      <dsp:nvSpPr>
        <dsp:cNvPr id="0" name=""/>
        <dsp:cNvSpPr/>
      </dsp:nvSpPr>
      <dsp:spPr>
        <a:xfrm>
          <a:off x="2727959" y="56197"/>
          <a:ext cx="2697480" cy="26974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100" kern="1200" dirty="0" smtClean="0"/>
            <a:t>重新設定公共教育</a:t>
          </a:r>
          <a:endParaRPr lang="en-US" sz="3100" kern="1200" dirty="0"/>
        </a:p>
      </dsp:txBody>
      <dsp:txXfrm>
        <a:off x="3087623" y="528256"/>
        <a:ext cx="1978152" cy="1213866"/>
      </dsp:txXfrm>
    </dsp:sp>
    <dsp:sp modelId="{F236E2E0-14D9-4752-A85B-699D1ED6CF9B}">
      <dsp:nvSpPr>
        <dsp:cNvPr id="0" name=""/>
        <dsp:cNvSpPr/>
      </dsp:nvSpPr>
      <dsp:spPr>
        <a:xfrm>
          <a:off x="3701300" y="1742122"/>
          <a:ext cx="2697480" cy="26974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100" kern="1200" dirty="0" smtClean="0"/>
            <a:t>創造平價化的自主學習模式</a:t>
          </a:r>
          <a:endParaRPr lang="en-US" sz="3100" kern="1200" dirty="0"/>
        </a:p>
      </dsp:txBody>
      <dsp:txXfrm>
        <a:off x="4526280" y="2438971"/>
        <a:ext cx="1618488" cy="1483614"/>
      </dsp:txXfrm>
    </dsp:sp>
    <dsp:sp modelId="{781D6D4B-D84D-4B5F-AFC4-EDAACE82F67C}">
      <dsp:nvSpPr>
        <dsp:cNvPr id="0" name=""/>
        <dsp:cNvSpPr/>
      </dsp:nvSpPr>
      <dsp:spPr>
        <a:xfrm>
          <a:off x="1754619" y="1742122"/>
          <a:ext cx="2697480" cy="26974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100" kern="1200" dirty="0" smtClean="0"/>
            <a:t>免除國中生升學壓力</a:t>
          </a:r>
          <a:endParaRPr lang="zh-TW" sz="3100" kern="1200" dirty="0"/>
        </a:p>
      </dsp:txBody>
      <dsp:txXfrm>
        <a:off x="2008631" y="2438971"/>
        <a:ext cx="1618488" cy="1483614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7F3531-5D82-4CF1-BD4F-E729B96E4198}">
      <dsp:nvSpPr>
        <dsp:cNvPr id="0" name=""/>
        <dsp:cNvSpPr/>
      </dsp:nvSpPr>
      <dsp:spPr>
        <a:xfrm rot="2563682">
          <a:off x="2743520" y="3520057"/>
          <a:ext cx="765977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765977" y="270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AC58-7E11-43A2-8503-AC9AED21E4F3}">
      <dsp:nvSpPr>
        <dsp:cNvPr id="0" name=""/>
        <dsp:cNvSpPr/>
      </dsp:nvSpPr>
      <dsp:spPr>
        <a:xfrm>
          <a:off x="2845172" y="2468651"/>
          <a:ext cx="980544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980544" y="270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1A05F-9F2B-4DC7-8F31-F1E4A6FF8223}">
      <dsp:nvSpPr>
        <dsp:cNvPr id="0" name=""/>
        <dsp:cNvSpPr/>
      </dsp:nvSpPr>
      <dsp:spPr>
        <a:xfrm rot="19103701">
          <a:off x="2732404" y="1410863"/>
          <a:ext cx="894062" cy="54052"/>
        </a:xfrm>
        <a:custGeom>
          <a:avLst/>
          <a:gdLst/>
          <a:ahLst/>
          <a:cxnLst/>
          <a:rect l="0" t="0" r="0" b="0"/>
          <a:pathLst>
            <a:path>
              <a:moveTo>
                <a:pt x="0" y="27026"/>
              </a:moveTo>
              <a:lnTo>
                <a:pt x="894062" y="270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4E586-D27D-4BB0-94B3-9C048A271AE4}">
      <dsp:nvSpPr>
        <dsp:cNvPr id="0" name=""/>
        <dsp:cNvSpPr/>
      </dsp:nvSpPr>
      <dsp:spPr>
        <a:xfrm>
          <a:off x="764024" y="1271473"/>
          <a:ext cx="2448408" cy="24484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70DEB-E7D3-4F1F-97BF-50CD4EDD1268}">
      <dsp:nvSpPr>
        <dsp:cNvPr id="0" name=""/>
        <dsp:cNvSpPr/>
      </dsp:nvSpPr>
      <dsp:spPr>
        <a:xfrm>
          <a:off x="3340820" y="700"/>
          <a:ext cx="1370637" cy="13706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/>
            <a:t>一般生</a:t>
          </a:r>
          <a:endParaRPr lang="en-US" sz="1600" kern="1200" dirty="0"/>
        </a:p>
      </dsp:txBody>
      <dsp:txXfrm>
        <a:off x="3340820" y="700"/>
        <a:ext cx="1370637" cy="1370637"/>
      </dsp:txXfrm>
    </dsp:sp>
    <dsp:sp modelId="{A08B92C4-9A0D-4820-94BE-EF62E66E4DBC}">
      <dsp:nvSpPr>
        <dsp:cNvPr id="0" name=""/>
        <dsp:cNvSpPr/>
      </dsp:nvSpPr>
      <dsp:spPr>
        <a:xfrm>
          <a:off x="3825717" y="1810359"/>
          <a:ext cx="1370637" cy="13706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/>
            <a:t>特教生</a:t>
          </a:r>
          <a:r>
            <a:rPr lang="en-US" sz="1600" kern="1200" dirty="0" smtClean="0"/>
            <a:t>(</a:t>
          </a:r>
          <a:r>
            <a:rPr lang="zh-TW" sz="1600" kern="1200" dirty="0" smtClean="0"/>
            <a:t>以</a:t>
          </a:r>
          <a:r>
            <a:rPr lang="en-US" sz="1600" kern="1200" dirty="0" smtClean="0"/>
            <a:t>10%</a:t>
          </a:r>
          <a:r>
            <a:rPr lang="zh-TW" sz="1600" kern="1200" dirty="0" smtClean="0"/>
            <a:t>為上限</a:t>
          </a:r>
          <a:r>
            <a:rPr lang="en-US" sz="1600" kern="1200" dirty="0" smtClean="0"/>
            <a:t>)</a:t>
          </a:r>
          <a:endParaRPr lang="zh-TW" sz="1600" kern="1200" dirty="0"/>
        </a:p>
      </dsp:txBody>
      <dsp:txXfrm>
        <a:off x="3825717" y="1810359"/>
        <a:ext cx="1370637" cy="1370637"/>
      </dsp:txXfrm>
    </dsp:sp>
    <dsp:sp modelId="{C21D01C7-1390-43EF-9EFD-3F0D0EB76C24}">
      <dsp:nvSpPr>
        <dsp:cNvPr id="0" name=""/>
        <dsp:cNvSpPr/>
      </dsp:nvSpPr>
      <dsp:spPr>
        <a:xfrm>
          <a:off x="3212890" y="3570814"/>
          <a:ext cx="1469045" cy="14690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600" kern="1200" dirty="0" smtClean="0"/>
            <a:t>全額補助經濟弱勢學生每班兩名</a:t>
          </a:r>
          <a:endParaRPr lang="zh-TW" sz="1600" kern="1200" dirty="0"/>
        </a:p>
      </dsp:txBody>
      <dsp:txXfrm>
        <a:off x="3212890" y="3570814"/>
        <a:ext cx="1469045" cy="14690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33D803-0721-476F-AE0E-D67B691B9FD9}">
      <dsp:nvSpPr>
        <dsp:cNvPr id="0" name=""/>
        <dsp:cNvSpPr/>
      </dsp:nvSpPr>
      <dsp:spPr>
        <a:xfrm>
          <a:off x="0" y="24986"/>
          <a:ext cx="8153399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強調自主學習和實作能力。</a:t>
          </a:r>
          <a:endParaRPr lang="en-US" sz="2000" kern="1200" dirty="0"/>
        </a:p>
      </dsp:txBody>
      <dsp:txXfrm>
        <a:off x="0" y="24986"/>
        <a:ext cx="8153399" cy="843085"/>
      </dsp:txXfrm>
    </dsp:sp>
    <dsp:sp modelId="{A1DF138D-2574-4DF9-8D7C-D5929A0300A9}">
      <dsp:nvSpPr>
        <dsp:cNvPr id="0" name=""/>
        <dsp:cNvSpPr/>
      </dsp:nvSpPr>
      <dsp:spPr>
        <a:xfrm>
          <a:off x="0" y="925671"/>
          <a:ext cx="8153399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大人不能說不練，必須和小孩一起實踐。</a:t>
          </a:r>
          <a:endParaRPr lang="en-US" sz="2000" kern="1200" dirty="0"/>
        </a:p>
      </dsp:txBody>
      <dsp:txXfrm>
        <a:off x="0" y="925671"/>
        <a:ext cx="8153399" cy="843085"/>
      </dsp:txXfrm>
    </dsp:sp>
    <dsp:sp modelId="{A4B20BF5-5548-4196-AD1E-67C6E230A2F2}">
      <dsp:nvSpPr>
        <dsp:cNvPr id="0" name=""/>
        <dsp:cNvSpPr/>
      </dsp:nvSpPr>
      <dsp:spPr>
        <a:xfrm>
          <a:off x="0" y="1826357"/>
          <a:ext cx="8153399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學生可以做的，就交給學生作。</a:t>
          </a:r>
          <a:endParaRPr lang="en-US" sz="2000" kern="1200" dirty="0"/>
        </a:p>
      </dsp:txBody>
      <dsp:txXfrm>
        <a:off x="0" y="1826357"/>
        <a:ext cx="8153399" cy="843085"/>
      </dsp:txXfrm>
    </dsp:sp>
    <dsp:sp modelId="{39C4D6E0-E51B-41C5-BF71-B68E8FC52EA3}">
      <dsp:nvSpPr>
        <dsp:cNvPr id="0" name=""/>
        <dsp:cNvSpPr/>
      </dsp:nvSpPr>
      <dsp:spPr>
        <a:xfrm>
          <a:off x="0" y="2727042"/>
          <a:ext cx="8153399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烹飪和洗衣是基本功。</a:t>
          </a:r>
          <a:endParaRPr lang="en-US" sz="2000" kern="1200" dirty="0"/>
        </a:p>
      </dsp:txBody>
      <dsp:txXfrm>
        <a:off x="0" y="2727042"/>
        <a:ext cx="8153399" cy="843085"/>
      </dsp:txXfrm>
    </dsp:sp>
    <dsp:sp modelId="{B56D01CE-CB7F-4874-8BC7-26B86946D7E8}">
      <dsp:nvSpPr>
        <dsp:cNvPr id="0" name=""/>
        <dsp:cNvSpPr/>
      </dsp:nvSpPr>
      <dsp:spPr>
        <a:xfrm>
          <a:off x="0" y="3627728"/>
          <a:ext cx="8153399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學習</a:t>
          </a:r>
          <a:r>
            <a:rPr lang="zh-TW" sz="2000" kern="1200" dirty="0" smtClean="0"/>
            <a:t>不</a:t>
          </a:r>
          <a:r>
            <a:rPr lang="zh-TW" altLang="en-US" sz="2000" kern="1200" dirty="0" smtClean="0"/>
            <a:t>是</a:t>
          </a:r>
          <a:r>
            <a:rPr lang="zh-TW" sz="2000" kern="1200" dirty="0" smtClean="0"/>
            <a:t>讀課本，而是</a:t>
          </a:r>
          <a:r>
            <a:rPr lang="zh-TW" sz="2000" kern="1200" dirty="0" smtClean="0"/>
            <a:t>透過整理網路上龐大的知識，去產生自己版本的課本。</a:t>
          </a:r>
          <a:endParaRPr lang="en-US" sz="2000" kern="1200" dirty="0"/>
        </a:p>
      </dsp:txBody>
      <dsp:txXfrm>
        <a:off x="0" y="3627728"/>
        <a:ext cx="8153399" cy="8430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6C152A-0476-416C-878E-4ABE6CE41BD3}">
      <dsp:nvSpPr>
        <dsp:cNvPr id="0" name=""/>
        <dsp:cNvSpPr/>
      </dsp:nvSpPr>
      <dsp:spPr>
        <a:xfrm>
          <a:off x="0" y="56014"/>
          <a:ext cx="8153400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900" kern="1200" dirty="0" smtClean="0"/>
            <a:t>學程本身就是一個公共治理團隊。</a:t>
          </a:r>
          <a:endParaRPr lang="en-US" sz="3900" kern="1200" dirty="0"/>
        </a:p>
      </dsp:txBody>
      <dsp:txXfrm>
        <a:off x="0" y="56014"/>
        <a:ext cx="8153400" cy="1011702"/>
      </dsp:txXfrm>
    </dsp:sp>
    <dsp:sp modelId="{A46AB5EA-D6A4-41FF-8353-1022D5FCCCD9}">
      <dsp:nvSpPr>
        <dsp:cNvPr id="0" name=""/>
        <dsp:cNvSpPr/>
      </dsp:nvSpPr>
      <dsp:spPr>
        <a:xfrm>
          <a:off x="0" y="1180037"/>
          <a:ext cx="8153400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900" kern="1200" dirty="0" smtClean="0"/>
            <a:t>眾人之事眾人管，眾人之事眾人扛。</a:t>
          </a:r>
          <a:endParaRPr lang="en-US" sz="3900" kern="1200" dirty="0"/>
        </a:p>
      </dsp:txBody>
      <dsp:txXfrm>
        <a:off x="0" y="1180037"/>
        <a:ext cx="8153400" cy="1011702"/>
      </dsp:txXfrm>
    </dsp:sp>
    <dsp:sp modelId="{F4AA31AD-C3CE-44D1-84B1-7DBAD2E09A2E}">
      <dsp:nvSpPr>
        <dsp:cNvPr id="0" name=""/>
        <dsp:cNvSpPr/>
      </dsp:nvSpPr>
      <dsp:spPr>
        <a:xfrm>
          <a:off x="0" y="2304060"/>
          <a:ext cx="8153400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900" kern="1200" dirty="0" smtClean="0"/>
            <a:t>權責相符</a:t>
          </a:r>
          <a:endParaRPr lang="en-US" sz="3900" kern="1200" dirty="0"/>
        </a:p>
      </dsp:txBody>
      <dsp:txXfrm>
        <a:off x="0" y="2304060"/>
        <a:ext cx="8153400" cy="1011702"/>
      </dsp:txXfrm>
    </dsp:sp>
    <dsp:sp modelId="{342A6EE8-1ADD-4BCE-BA91-802CF2F3076A}">
      <dsp:nvSpPr>
        <dsp:cNvPr id="0" name=""/>
        <dsp:cNvSpPr/>
      </dsp:nvSpPr>
      <dsp:spPr>
        <a:xfrm>
          <a:off x="0" y="3428082"/>
          <a:ext cx="8153400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900" kern="1200" dirty="0" smtClean="0"/>
            <a:t>章則治理</a:t>
          </a:r>
          <a:endParaRPr lang="zh-TW" sz="3900" kern="1200" dirty="0"/>
        </a:p>
      </dsp:txBody>
      <dsp:txXfrm>
        <a:off x="0" y="3428082"/>
        <a:ext cx="8153400" cy="10117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972FE4-E80D-401A-97C6-1F0041627D1C}">
      <dsp:nvSpPr>
        <dsp:cNvPr id="0" name=""/>
        <dsp:cNvSpPr/>
      </dsp:nvSpPr>
      <dsp:spPr>
        <a:xfrm>
          <a:off x="0" y="24986"/>
          <a:ext cx="8153400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言教不如身教，身教不如境教。</a:t>
          </a:r>
          <a:endParaRPr lang="en-US" sz="2000" kern="1200" dirty="0"/>
        </a:p>
      </dsp:txBody>
      <dsp:txXfrm>
        <a:off x="0" y="24986"/>
        <a:ext cx="8153400" cy="843085"/>
      </dsp:txXfrm>
    </dsp:sp>
    <dsp:sp modelId="{6C8863BC-C862-42B2-A1D6-68A6B6C00B37}">
      <dsp:nvSpPr>
        <dsp:cNvPr id="0" name=""/>
        <dsp:cNvSpPr/>
      </dsp:nvSpPr>
      <dsp:spPr>
        <a:xfrm>
          <a:off x="0" y="925671"/>
          <a:ext cx="8153400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善用天下資源幫助自我學習，感受受惠於天下人。</a:t>
          </a:r>
          <a:endParaRPr lang="en-US" sz="2000" kern="1200" dirty="0"/>
        </a:p>
      </dsp:txBody>
      <dsp:txXfrm>
        <a:off x="0" y="925671"/>
        <a:ext cx="8153400" cy="843085"/>
      </dsp:txXfrm>
    </dsp:sp>
    <dsp:sp modelId="{9EA9BA7A-47AA-4877-AE80-D160AECA3534}">
      <dsp:nvSpPr>
        <dsp:cNvPr id="0" name=""/>
        <dsp:cNvSpPr/>
      </dsp:nvSpPr>
      <dsp:spPr>
        <a:xfrm>
          <a:off x="0" y="1826357"/>
          <a:ext cx="8153400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所有產出均</a:t>
          </a:r>
          <a:r>
            <a:rPr lang="en-US" sz="2000" kern="1200" dirty="0" smtClean="0"/>
            <a:t>CC</a:t>
          </a:r>
          <a:r>
            <a:rPr lang="zh-TW" sz="2000" kern="1200" dirty="0" smtClean="0"/>
            <a:t>釋出，回饋天下人。</a:t>
          </a:r>
          <a:endParaRPr lang="en-US" sz="2000" kern="1200" dirty="0"/>
        </a:p>
      </dsp:txBody>
      <dsp:txXfrm>
        <a:off x="0" y="1826357"/>
        <a:ext cx="8153400" cy="843085"/>
      </dsp:txXfrm>
    </dsp:sp>
    <dsp:sp modelId="{8F3A6C15-1A97-4EB1-A876-3EAF2B142162}">
      <dsp:nvSpPr>
        <dsp:cNvPr id="0" name=""/>
        <dsp:cNvSpPr/>
      </dsp:nvSpPr>
      <dsp:spPr>
        <a:xfrm>
          <a:off x="0" y="2727042"/>
          <a:ext cx="8153400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學生透過行動學具，連回自己班上的</a:t>
          </a:r>
          <a:r>
            <a:rPr lang="en-US" sz="2000" kern="1200" dirty="0" smtClean="0"/>
            <a:t>Profile</a:t>
          </a:r>
          <a:r>
            <a:rPr lang="zh-TW" sz="2000" kern="1200" dirty="0" smtClean="0"/>
            <a:t>，可以機動地在任何場域進行學習。</a:t>
          </a:r>
          <a:endParaRPr lang="en-US" sz="2000" kern="1200" dirty="0"/>
        </a:p>
      </dsp:txBody>
      <dsp:txXfrm>
        <a:off x="0" y="2727042"/>
        <a:ext cx="8153400" cy="843085"/>
      </dsp:txXfrm>
    </dsp:sp>
    <dsp:sp modelId="{A8F69AFE-594C-4DEF-BE57-360C561D76BB}">
      <dsp:nvSpPr>
        <dsp:cNvPr id="0" name=""/>
        <dsp:cNvSpPr/>
      </dsp:nvSpPr>
      <dsp:spPr>
        <a:xfrm>
          <a:off x="0" y="3627728"/>
          <a:ext cx="8153400" cy="84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/>
            <a:t>初期建置五個學習基地。</a:t>
          </a:r>
          <a:endParaRPr lang="en-US" sz="2000" kern="1200" dirty="0"/>
        </a:p>
      </dsp:txBody>
      <dsp:txXfrm>
        <a:off x="0" y="3627728"/>
        <a:ext cx="8153400" cy="8430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635D32-089F-4249-A934-3461C3FADBF1}">
      <dsp:nvSpPr>
        <dsp:cNvPr id="0" name=""/>
        <dsp:cNvSpPr/>
      </dsp:nvSpPr>
      <dsp:spPr>
        <a:xfrm>
          <a:off x="3893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指</a:t>
          </a:r>
          <a:r>
            <a:rPr lang="zh-TW" sz="2900" kern="1200" dirty="0" smtClean="0"/>
            <a:t>終身自主學習會用到的各項能力</a:t>
          </a:r>
          <a:r>
            <a:rPr lang="en-US" altLang="zh-TW" sz="2900" kern="1200" dirty="0" smtClean="0"/>
            <a:t>:</a:t>
          </a:r>
          <a:endParaRPr lang="en-US" sz="2900" kern="1200" dirty="0"/>
        </a:p>
      </dsp:txBody>
      <dsp:txXfrm>
        <a:off x="3893" y="0"/>
        <a:ext cx="1017184" cy="4495800"/>
      </dsp:txXfrm>
    </dsp:sp>
    <dsp:sp modelId="{0453F05D-1560-4195-B329-99AA518F22D3}">
      <dsp:nvSpPr>
        <dsp:cNvPr id="0" name=""/>
        <dsp:cNvSpPr/>
      </dsp:nvSpPr>
      <dsp:spPr>
        <a:xfrm>
          <a:off x="1191964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華文</a:t>
          </a:r>
          <a:endParaRPr lang="en-US" sz="2900" kern="1200" dirty="0"/>
        </a:p>
      </dsp:txBody>
      <dsp:txXfrm>
        <a:off x="1191964" y="0"/>
        <a:ext cx="1017184" cy="4495800"/>
      </dsp:txXfrm>
    </dsp:sp>
    <dsp:sp modelId="{2EA7B2CF-2732-452F-B0F6-726A5212FE23}">
      <dsp:nvSpPr>
        <dsp:cNvPr id="0" name=""/>
        <dsp:cNvSpPr/>
      </dsp:nvSpPr>
      <dsp:spPr>
        <a:xfrm>
          <a:off x="2380036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英文</a:t>
          </a:r>
          <a:endParaRPr lang="en-US" sz="2900" kern="1200" dirty="0"/>
        </a:p>
      </dsp:txBody>
      <dsp:txXfrm>
        <a:off x="2380036" y="0"/>
        <a:ext cx="1017184" cy="4495800"/>
      </dsp:txXfrm>
    </dsp:sp>
    <dsp:sp modelId="{F810DF65-CD3F-4725-A1CD-39585338F2F4}">
      <dsp:nvSpPr>
        <dsp:cNvPr id="0" name=""/>
        <dsp:cNvSpPr/>
      </dsp:nvSpPr>
      <dsp:spPr>
        <a:xfrm>
          <a:off x="3568107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算數</a:t>
          </a:r>
          <a:endParaRPr lang="en-US" sz="2900" kern="1200" dirty="0"/>
        </a:p>
      </dsp:txBody>
      <dsp:txXfrm>
        <a:off x="3568107" y="0"/>
        <a:ext cx="1017184" cy="4495800"/>
      </dsp:txXfrm>
    </dsp:sp>
    <dsp:sp modelId="{AC7344A6-3D53-4FB7-B5EA-005B21B0A94C}">
      <dsp:nvSpPr>
        <dsp:cNvPr id="0" name=""/>
        <dsp:cNvSpPr/>
      </dsp:nvSpPr>
      <dsp:spPr>
        <a:xfrm>
          <a:off x="4756179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資訊</a:t>
          </a:r>
          <a:endParaRPr lang="en-US" sz="2900" kern="1200" dirty="0"/>
        </a:p>
      </dsp:txBody>
      <dsp:txXfrm>
        <a:off x="4756179" y="0"/>
        <a:ext cx="1017184" cy="4495800"/>
      </dsp:txXfrm>
    </dsp:sp>
    <dsp:sp modelId="{54387E16-911D-4BE5-A62A-EA9C2BE759E6}">
      <dsp:nvSpPr>
        <dsp:cNvPr id="0" name=""/>
        <dsp:cNvSpPr/>
      </dsp:nvSpPr>
      <dsp:spPr>
        <a:xfrm>
          <a:off x="5944250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團隊合作</a:t>
          </a:r>
          <a:endParaRPr lang="en-US" sz="2900" kern="1200" dirty="0"/>
        </a:p>
      </dsp:txBody>
      <dsp:txXfrm>
        <a:off x="5944250" y="0"/>
        <a:ext cx="1017184" cy="4495800"/>
      </dsp:txXfrm>
    </dsp:sp>
    <dsp:sp modelId="{0C3ECF9B-B5DA-4ACC-A668-FC36ECCF8164}">
      <dsp:nvSpPr>
        <dsp:cNvPr id="0" name=""/>
        <dsp:cNvSpPr/>
      </dsp:nvSpPr>
      <dsp:spPr>
        <a:xfrm>
          <a:off x="7132322" y="0"/>
          <a:ext cx="1017184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自我管理</a:t>
          </a:r>
          <a:endParaRPr lang="en-US" sz="2900" kern="1200" dirty="0"/>
        </a:p>
      </dsp:txBody>
      <dsp:txXfrm>
        <a:off x="7132322" y="0"/>
        <a:ext cx="1017184" cy="44958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6961F7-C20D-4F53-9DD9-DC83E1167D0B}">
      <dsp:nvSpPr>
        <dsp:cNvPr id="0" name=""/>
        <dsp:cNvSpPr/>
      </dsp:nvSpPr>
      <dsp:spPr>
        <a:xfrm>
          <a:off x="480059" y="0"/>
          <a:ext cx="7193280" cy="4495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150BC3-8799-419A-99F1-9E7D1C2172FD}">
      <dsp:nvSpPr>
        <dsp:cNvPr id="0" name=""/>
        <dsp:cNvSpPr/>
      </dsp:nvSpPr>
      <dsp:spPr>
        <a:xfrm>
          <a:off x="1188598" y="3343076"/>
          <a:ext cx="165445" cy="1654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E44AE-EBDC-40FD-8310-FB06C9E51B8D}">
      <dsp:nvSpPr>
        <dsp:cNvPr id="0" name=""/>
        <dsp:cNvSpPr/>
      </dsp:nvSpPr>
      <dsp:spPr>
        <a:xfrm>
          <a:off x="1271320" y="3425799"/>
          <a:ext cx="1230050" cy="107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66" tIns="0" rIns="0" bIns="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宇宙的故事</a:t>
          </a:r>
          <a:endParaRPr lang="en-US" sz="2900" kern="1200" dirty="0"/>
        </a:p>
      </dsp:txBody>
      <dsp:txXfrm>
        <a:off x="1271320" y="3425799"/>
        <a:ext cx="1230050" cy="1070000"/>
      </dsp:txXfrm>
    </dsp:sp>
    <dsp:sp modelId="{F351CFDF-A53C-4BE2-B54C-9700CAA529D1}">
      <dsp:nvSpPr>
        <dsp:cNvPr id="0" name=""/>
        <dsp:cNvSpPr/>
      </dsp:nvSpPr>
      <dsp:spPr>
        <a:xfrm>
          <a:off x="2357506" y="2297353"/>
          <a:ext cx="287731" cy="287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737597-A733-417D-B67C-B383CABF6EA8}">
      <dsp:nvSpPr>
        <dsp:cNvPr id="0" name=""/>
        <dsp:cNvSpPr/>
      </dsp:nvSpPr>
      <dsp:spPr>
        <a:xfrm>
          <a:off x="2501371" y="2441219"/>
          <a:ext cx="1510588" cy="205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63" tIns="0" rIns="0" bIns="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地球的故事</a:t>
          </a:r>
          <a:endParaRPr lang="en-US" sz="2900" kern="1200" dirty="0"/>
        </a:p>
      </dsp:txBody>
      <dsp:txXfrm>
        <a:off x="2501371" y="2441219"/>
        <a:ext cx="1510588" cy="2054580"/>
      </dsp:txXfrm>
    </dsp:sp>
    <dsp:sp modelId="{0BFBA5AD-6A64-4D83-A23F-F2B0A08C4D7B}">
      <dsp:nvSpPr>
        <dsp:cNvPr id="0" name=""/>
        <dsp:cNvSpPr/>
      </dsp:nvSpPr>
      <dsp:spPr>
        <a:xfrm>
          <a:off x="3850111" y="1526773"/>
          <a:ext cx="381243" cy="3812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401C55-AD4E-4DDA-968A-E54C1BDC3192}">
      <dsp:nvSpPr>
        <dsp:cNvPr id="0" name=""/>
        <dsp:cNvSpPr/>
      </dsp:nvSpPr>
      <dsp:spPr>
        <a:xfrm>
          <a:off x="4040733" y="1717395"/>
          <a:ext cx="1510588" cy="2778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013" tIns="0" rIns="0" bIns="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生物的故事</a:t>
          </a:r>
          <a:endParaRPr lang="en-US" sz="2900" kern="1200" dirty="0"/>
        </a:p>
      </dsp:txBody>
      <dsp:txXfrm>
        <a:off x="4040733" y="1717395"/>
        <a:ext cx="1510588" cy="2778404"/>
      </dsp:txXfrm>
    </dsp:sp>
    <dsp:sp modelId="{0A0B99F1-A1FE-4328-9310-A1EDD7D1E7A7}">
      <dsp:nvSpPr>
        <dsp:cNvPr id="0" name=""/>
        <dsp:cNvSpPr/>
      </dsp:nvSpPr>
      <dsp:spPr>
        <a:xfrm>
          <a:off x="5475792" y="1016949"/>
          <a:ext cx="510722" cy="5107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5295B5-AB30-4472-BAA6-76C7E8D30C34}">
      <dsp:nvSpPr>
        <dsp:cNvPr id="0" name=""/>
        <dsp:cNvSpPr/>
      </dsp:nvSpPr>
      <dsp:spPr>
        <a:xfrm>
          <a:off x="5731154" y="1272311"/>
          <a:ext cx="1510588" cy="3223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621" tIns="0" rIns="0" bIns="0" numCol="1" spcCol="1270" anchor="t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900" kern="1200" dirty="0" smtClean="0"/>
            <a:t>人類的故事</a:t>
          </a:r>
          <a:endParaRPr lang="zh-TW" sz="2900" kern="1200" dirty="0"/>
        </a:p>
      </dsp:txBody>
      <dsp:txXfrm>
        <a:off x="5731154" y="1272311"/>
        <a:ext cx="1510588" cy="322348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B65EC7-8B36-4C00-89DA-BA7B2469BA68}">
      <dsp:nvSpPr>
        <dsp:cNvPr id="0" name=""/>
        <dsp:cNvSpPr/>
      </dsp:nvSpPr>
      <dsp:spPr>
        <a:xfrm>
          <a:off x="1828799" y="0"/>
          <a:ext cx="4495800" cy="44958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03709-C64D-405D-BE8B-12F603CCB1A4}">
      <dsp:nvSpPr>
        <dsp:cNvPr id="0" name=""/>
        <dsp:cNvSpPr/>
      </dsp:nvSpPr>
      <dsp:spPr>
        <a:xfrm>
          <a:off x="2255900" y="427101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哲學教育</a:t>
          </a:r>
          <a:endParaRPr lang="en-US" sz="3000" kern="1200" dirty="0"/>
        </a:p>
      </dsp:txBody>
      <dsp:txXfrm>
        <a:off x="2255900" y="427101"/>
        <a:ext cx="1753362" cy="1753362"/>
      </dsp:txXfrm>
    </dsp:sp>
    <dsp:sp modelId="{2A1AE0A6-4135-406B-96F5-7A065D816E42}">
      <dsp:nvSpPr>
        <dsp:cNvPr id="0" name=""/>
        <dsp:cNvSpPr/>
      </dsp:nvSpPr>
      <dsp:spPr>
        <a:xfrm>
          <a:off x="4144137" y="427101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倫理教育</a:t>
          </a:r>
          <a:endParaRPr lang="en-US" sz="3000" kern="1200" dirty="0"/>
        </a:p>
      </dsp:txBody>
      <dsp:txXfrm>
        <a:off x="4144137" y="427101"/>
        <a:ext cx="1753362" cy="1753362"/>
      </dsp:txXfrm>
    </dsp:sp>
    <dsp:sp modelId="{7F5782F2-1B99-4B46-B013-D288F738706E}">
      <dsp:nvSpPr>
        <dsp:cNvPr id="0" name=""/>
        <dsp:cNvSpPr/>
      </dsp:nvSpPr>
      <dsp:spPr>
        <a:xfrm>
          <a:off x="2255900" y="2315337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公共性教育</a:t>
          </a:r>
          <a:endParaRPr lang="en-US" sz="3000" kern="1200" dirty="0"/>
        </a:p>
      </dsp:txBody>
      <dsp:txXfrm>
        <a:off x="2255900" y="2315337"/>
        <a:ext cx="1753362" cy="1753362"/>
      </dsp:txXfrm>
    </dsp:sp>
    <dsp:sp modelId="{0ADFFE1A-7468-4924-89A4-3BF65614E583}">
      <dsp:nvSpPr>
        <dsp:cNvPr id="0" name=""/>
        <dsp:cNvSpPr/>
      </dsp:nvSpPr>
      <dsp:spPr>
        <a:xfrm>
          <a:off x="4144137" y="2315337"/>
          <a:ext cx="1753362" cy="17533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/>
            <a:t>性向探索與適性學習</a:t>
          </a:r>
          <a:endParaRPr lang="zh-TW" sz="3000" kern="1200" dirty="0"/>
        </a:p>
      </dsp:txBody>
      <dsp:txXfrm>
        <a:off x="4144137" y="2315337"/>
        <a:ext cx="1753362" cy="175336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EACED5-54F3-4249-AB4F-B374553D8D17}">
      <dsp:nvSpPr>
        <dsp:cNvPr id="0" name=""/>
        <dsp:cNvSpPr/>
      </dsp:nvSpPr>
      <dsp:spPr>
        <a:xfrm>
          <a:off x="3170987" y="1694"/>
          <a:ext cx="1811424" cy="1177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500" kern="1200" dirty="0" smtClean="0"/>
            <a:t>不作任何觀察與評量。</a:t>
          </a:r>
          <a:endParaRPr lang="en-US" sz="1500" kern="1200" dirty="0"/>
        </a:p>
      </dsp:txBody>
      <dsp:txXfrm>
        <a:off x="3170987" y="1694"/>
        <a:ext cx="1811424" cy="1177425"/>
      </dsp:txXfrm>
    </dsp:sp>
    <dsp:sp modelId="{86DD6DFE-8995-4319-B9D0-695EEB277E7D}">
      <dsp:nvSpPr>
        <dsp:cNvPr id="0" name=""/>
        <dsp:cNvSpPr/>
      </dsp:nvSpPr>
      <dsp:spPr>
        <a:xfrm>
          <a:off x="2132527" y="590407"/>
          <a:ext cx="3888344" cy="3888344"/>
        </a:xfrm>
        <a:custGeom>
          <a:avLst/>
          <a:gdLst/>
          <a:ahLst/>
          <a:cxnLst/>
          <a:rect l="0" t="0" r="0" b="0"/>
          <a:pathLst>
            <a:path>
              <a:moveTo>
                <a:pt x="2862916" y="230779"/>
              </a:moveTo>
              <a:arcTo wR="1944172" hR="1944172" stAng="17892048" swAng="26242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81F9A6-35FD-4969-82AA-5DC53861B17C}">
      <dsp:nvSpPr>
        <dsp:cNvPr id="0" name=""/>
        <dsp:cNvSpPr/>
      </dsp:nvSpPr>
      <dsp:spPr>
        <a:xfrm>
          <a:off x="5115160" y="1945867"/>
          <a:ext cx="1811424" cy="1177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500" kern="1200" dirty="0" smtClean="0"/>
            <a:t>只觀察學生的學習情形就好，不給予任何正式的評量。</a:t>
          </a:r>
          <a:endParaRPr lang="en-US" sz="1500" kern="1200" dirty="0"/>
        </a:p>
      </dsp:txBody>
      <dsp:txXfrm>
        <a:off x="5115160" y="1945867"/>
        <a:ext cx="1811424" cy="1177425"/>
      </dsp:txXfrm>
    </dsp:sp>
    <dsp:sp modelId="{E10AFF63-FDF4-41FE-854B-DEBD69933A6A}">
      <dsp:nvSpPr>
        <dsp:cNvPr id="0" name=""/>
        <dsp:cNvSpPr/>
      </dsp:nvSpPr>
      <dsp:spPr>
        <a:xfrm>
          <a:off x="2132527" y="590407"/>
          <a:ext cx="3888344" cy="3888344"/>
        </a:xfrm>
        <a:custGeom>
          <a:avLst/>
          <a:gdLst/>
          <a:ahLst/>
          <a:cxnLst/>
          <a:rect l="0" t="0" r="0" b="0"/>
          <a:pathLst>
            <a:path>
              <a:moveTo>
                <a:pt x="3792546" y="2546932"/>
              </a:moveTo>
              <a:arcTo wR="1944172" hR="1944172" stAng="1083678" swAng="26242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B180E-21C1-49F6-9D5A-2ED5154442CE}">
      <dsp:nvSpPr>
        <dsp:cNvPr id="0" name=""/>
        <dsp:cNvSpPr/>
      </dsp:nvSpPr>
      <dsp:spPr>
        <a:xfrm>
          <a:off x="3170987" y="3890039"/>
          <a:ext cx="1811424" cy="1177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500" kern="1200" dirty="0" smtClean="0"/>
            <a:t>評量學生學習情形，診斷學習困難所在，給予個別化教導。</a:t>
          </a:r>
          <a:endParaRPr lang="en-US" sz="1500" kern="1200" dirty="0"/>
        </a:p>
      </dsp:txBody>
      <dsp:txXfrm>
        <a:off x="3170987" y="3890039"/>
        <a:ext cx="1811424" cy="1177425"/>
      </dsp:txXfrm>
    </dsp:sp>
    <dsp:sp modelId="{BA4B3AFE-D8F6-47ED-A3BF-01724CB28530}">
      <dsp:nvSpPr>
        <dsp:cNvPr id="0" name=""/>
        <dsp:cNvSpPr/>
      </dsp:nvSpPr>
      <dsp:spPr>
        <a:xfrm>
          <a:off x="2132527" y="590407"/>
          <a:ext cx="3888344" cy="3888344"/>
        </a:xfrm>
        <a:custGeom>
          <a:avLst/>
          <a:gdLst/>
          <a:ahLst/>
          <a:cxnLst/>
          <a:rect l="0" t="0" r="0" b="0"/>
          <a:pathLst>
            <a:path>
              <a:moveTo>
                <a:pt x="1025428" y="3657565"/>
              </a:moveTo>
              <a:arcTo wR="1944172" hR="1944172" stAng="7092048" swAng="26242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73525-B791-4C92-B0E6-C77BA7337EF2}">
      <dsp:nvSpPr>
        <dsp:cNvPr id="0" name=""/>
        <dsp:cNvSpPr/>
      </dsp:nvSpPr>
      <dsp:spPr>
        <a:xfrm>
          <a:off x="1226815" y="1945867"/>
          <a:ext cx="1811424" cy="1177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500" kern="1200" dirty="0" smtClean="0"/>
            <a:t>將各種評量結果透過成績轉化系統，由電腦轉換成符合主流成績單的格式。</a:t>
          </a:r>
          <a:endParaRPr lang="en-US" sz="1500" kern="1200" dirty="0"/>
        </a:p>
      </dsp:txBody>
      <dsp:txXfrm>
        <a:off x="1226815" y="1945867"/>
        <a:ext cx="1811424" cy="1177425"/>
      </dsp:txXfrm>
    </dsp:sp>
    <dsp:sp modelId="{58E9EA7E-4A18-4E4A-9365-0A3D1D24ABAA}">
      <dsp:nvSpPr>
        <dsp:cNvPr id="0" name=""/>
        <dsp:cNvSpPr/>
      </dsp:nvSpPr>
      <dsp:spPr>
        <a:xfrm>
          <a:off x="2132527" y="590407"/>
          <a:ext cx="3888344" cy="3888344"/>
        </a:xfrm>
        <a:custGeom>
          <a:avLst/>
          <a:gdLst/>
          <a:ahLst/>
          <a:cxnLst/>
          <a:rect l="0" t="0" r="0" b="0"/>
          <a:pathLst>
            <a:path>
              <a:moveTo>
                <a:pt x="95798" y="1341412"/>
              </a:moveTo>
              <a:arcTo wR="1944172" hR="1944172" stAng="11883678" swAng="26242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6AA5FF-9855-4B52-9BC1-E86DA5EE2298}">
      <dsp:nvSpPr>
        <dsp:cNvPr id="0" name=""/>
        <dsp:cNvSpPr/>
      </dsp:nvSpPr>
      <dsp:spPr>
        <a:xfrm>
          <a:off x="3471564" y="1288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板橋忠孝國中</a:t>
          </a:r>
          <a:endParaRPr lang="en-US" sz="1800" kern="1200" dirty="0"/>
        </a:p>
      </dsp:txBody>
      <dsp:txXfrm>
        <a:off x="3471564" y="1288"/>
        <a:ext cx="1210270" cy="786675"/>
      </dsp:txXfrm>
    </dsp:sp>
    <dsp:sp modelId="{8CC0F4F8-FB15-4E2B-BBD4-A3D194D3C414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2466142" y="104269"/>
              </a:moveTo>
              <a:arcTo wR="1853273" hR="1853273" stAng="17358658" swAng="15011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283C1-F508-41B2-A513-7295903DEBDC}">
      <dsp:nvSpPr>
        <dsp:cNvPr id="0" name=""/>
        <dsp:cNvSpPr/>
      </dsp:nvSpPr>
      <dsp:spPr>
        <a:xfrm>
          <a:off x="5076547" y="927925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柑園學習基地</a:t>
          </a:r>
          <a:endParaRPr lang="en-US" sz="1800" kern="1200" dirty="0"/>
        </a:p>
      </dsp:txBody>
      <dsp:txXfrm>
        <a:off x="5076547" y="927925"/>
        <a:ext cx="1210270" cy="786675"/>
      </dsp:txXfrm>
    </dsp:sp>
    <dsp:sp modelId="{8746CB1D-E3DA-4AFF-B798-B9936522A801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3631198" y="1330198"/>
              </a:moveTo>
              <a:arcTo wR="1853273" hR="1853273" stAng="20616349" swAng="19673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F6941-E1E0-433D-A027-3E7D26CDEFEA}">
      <dsp:nvSpPr>
        <dsp:cNvPr id="0" name=""/>
        <dsp:cNvSpPr/>
      </dsp:nvSpPr>
      <dsp:spPr>
        <a:xfrm>
          <a:off x="5076547" y="2781199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三義學習基地</a:t>
          </a:r>
          <a:endParaRPr lang="en-US" sz="1800" kern="1200" dirty="0"/>
        </a:p>
      </dsp:txBody>
      <dsp:txXfrm>
        <a:off x="5076547" y="2781199"/>
        <a:ext cx="1210270" cy="786675"/>
      </dsp:txXfrm>
    </dsp:sp>
    <dsp:sp modelId="{53223074-7B56-4348-9E50-583220F2B8EB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3148309" y="3178983"/>
              </a:moveTo>
              <a:arcTo wR="1853273" hR="1853273" stAng="2740234" swAng="15011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F1EFE6-2AC3-4FD1-ACE5-7B55C7A54207}">
      <dsp:nvSpPr>
        <dsp:cNvPr id="0" name=""/>
        <dsp:cNvSpPr/>
      </dsp:nvSpPr>
      <dsp:spPr>
        <a:xfrm>
          <a:off x="3471564" y="3707835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雅歌學習基地</a:t>
          </a:r>
          <a:endParaRPr lang="en-US" sz="1800" kern="1200" dirty="0"/>
        </a:p>
      </dsp:txBody>
      <dsp:txXfrm>
        <a:off x="3471564" y="3707835"/>
        <a:ext cx="1210270" cy="786675"/>
      </dsp:txXfrm>
    </dsp:sp>
    <dsp:sp modelId="{BECA557D-3535-4F35-AA5E-8FD1022CAE6D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1240405" y="3602278"/>
              </a:moveTo>
              <a:arcTo wR="1853273" hR="1853273" stAng="6558658" swAng="15011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85B7B-1ADF-4CBE-9C15-63CE7936994A}">
      <dsp:nvSpPr>
        <dsp:cNvPr id="0" name=""/>
        <dsp:cNvSpPr/>
      </dsp:nvSpPr>
      <dsp:spPr>
        <a:xfrm>
          <a:off x="1866582" y="2781199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花東學習基地</a:t>
          </a:r>
          <a:endParaRPr lang="en-US" sz="1800" kern="1200" dirty="0"/>
        </a:p>
      </dsp:txBody>
      <dsp:txXfrm>
        <a:off x="1866582" y="2781199"/>
        <a:ext cx="1210270" cy="786675"/>
      </dsp:txXfrm>
    </dsp:sp>
    <dsp:sp modelId="{CF67017C-CFA3-4270-A953-B30808AE3532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75349" y="2376349"/>
              </a:moveTo>
              <a:arcTo wR="1853273" hR="1853273" stAng="9816349" swAng="196730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94E926-53E8-4A8C-A7C9-6F3A709B225E}">
      <dsp:nvSpPr>
        <dsp:cNvPr id="0" name=""/>
        <dsp:cNvSpPr/>
      </dsp:nvSpPr>
      <dsp:spPr>
        <a:xfrm>
          <a:off x="1866582" y="927925"/>
          <a:ext cx="1210270" cy="7866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宜蘭學習基地</a:t>
          </a:r>
          <a:endParaRPr lang="en-US" sz="1800" kern="1200" dirty="0"/>
        </a:p>
      </dsp:txBody>
      <dsp:txXfrm>
        <a:off x="1866582" y="927925"/>
        <a:ext cx="1210270" cy="786675"/>
      </dsp:txXfrm>
    </dsp:sp>
    <dsp:sp modelId="{7184E663-2B82-4E84-8012-F3082A74DCC4}">
      <dsp:nvSpPr>
        <dsp:cNvPr id="0" name=""/>
        <dsp:cNvSpPr/>
      </dsp:nvSpPr>
      <dsp:spPr>
        <a:xfrm>
          <a:off x="2223426" y="394626"/>
          <a:ext cx="3706547" cy="3706547"/>
        </a:xfrm>
        <a:custGeom>
          <a:avLst/>
          <a:gdLst/>
          <a:ahLst/>
          <a:cxnLst/>
          <a:rect l="0" t="0" r="0" b="0"/>
          <a:pathLst>
            <a:path>
              <a:moveTo>
                <a:pt x="558237" y="527564"/>
              </a:moveTo>
              <a:arcTo wR="1853273" hR="1853273" stAng="13540234" swAng="15011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CE137-990C-46AF-B2B5-879280378745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F465B-A29D-48E3-8354-52C5F30DAF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F465B-A29D-48E3-8354-52C5F30DAF4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B25573-FF48-44B0-835D-4B5B06D63509}" type="datetimeFigureOut">
              <a:rPr lang="zh-TW" altLang="en-US" smtClean="0"/>
              <a:pPr/>
              <a:t>2011/7/25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A82C9E-9D33-4C34-BCF8-A95CC88FD0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中華民國振鐸學會   丁志仁</a:t>
            </a:r>
            <a:endParaRPr lang="en-US" altLang="zh-TW" dirty="0" smtClean="0"/>
          </a:p>
          <a:p>
            <a:pPr algn="r"/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六年制學程課程實驗計畫 簡報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成績與評量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廣宣計畫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成立六年制學程網站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建立六年制學程</a:t>
            </a:r>
            <a:r>
              <a:rPr lang="en-US" altLang="zh-TW" dirty="0" smtClean="0"/>
              <a:t>FB</a:t>
            </a:r>
            <a:r>
              <a:rPr lang="zh-TW" altLang="en-US" dirty="0" smtClean="0"/>
              <a:t>社團</a:t>
            </a:r>
            <a:r>
              <a:rPr lang="en-US" altLang="zh-TW" dirty="0" smtClean="0"/>
              <a:t>/</a:t>
            </a:r>
            <a:r>
              <a:rPr lang="zh-TW" altLang="en-US" dirty="0" smtClean="0"/>
              <a:t>粉絲專業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google</a:t>
            </a:r>
            <a:r>
              <a:rPr lang="zh-TW" altLang="en-US" dirty="0" smtClean="0"/>
              <a:t>群組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建立六年制學程部落格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計畫主持人接收電台訪問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辦學團隊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籌備委員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楊朝祥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   黃榮村</a:t>
            </a:r>
            <a:r>
              <a:rPr lang="en-US" altLang="zh-TW" dirty="0" smtClean="0"/>
              <a:t>(</a:t>
            </a:r>
            <a:r>
              <a:rPr lang="zh-TW" altLang="en-US" dirty="0" smtClean="0"/>
              <a:t>邀請中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dirty="0" smtClean="0"/>
              <a:t>                     陳柏璋</a:t>
            </a:r>
            <a:r>
              <a:rPr lang="en-US" altLang="zh-TW" dirty="0" smtClean="0"/>
              <a:t>(</a:t>
            </a:r>
            <a:r>
              <a:rPr lang="zh-TW" altLang="en-US" dirty="0" smtClean="0"/>
              <a:t>邀請中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師資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行政人員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場地規劃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學生組成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1560" y="1628800"/>
          <a:ext cx="81534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T30\Local Settings\Temporary Internet Files\Content.IE5\LVRM3XXZ\MM900315816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3573016"/>
            <a:ext cx="1028700" cy="102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財務規劃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籌備階段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財務規劃</a:t>
            </a:r>
            <a:r>
              <a:rPr lang="en-US" altLang="zh-TW" dirty="0" smtClean="0"/>
              <a:t>—</a:t>
            </a:r>
            <a:r>
              <a:rPr lang="zh-TW" altLang="en-US" dirty="0" smtClean="0"/>
              <a:t>執行階段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539552" y="2204864"/>
          <a:ext cx="8297415" cy="33123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9483"/>
                <a:gridCol w="1659483"/>
                <a:gridCol w="1659483"/>
                <a:gridCol w="1659483"/>
                <a:gridCol w="1659483"/>
              </a:tblGrid>
              <a:tr h="552062">
                <a:tc>
                  <a:txBody>
                    <a:bodyPr/>
                    <a:lstStyle/>
                    <a:p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人事費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非人事費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小計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比重</a:t>
                      </a:r>
                      <a:endParaRPr lang="zh-TW" altLang="en-US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學校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168.48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207.48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36%</a:t>
                      </a:r>
                      <a:endParaRPr lang="zh-TW" altLang="en-US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班級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248.64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9.432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258.072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45.63%</a:t>
                      </a:r>
                      <a:endParaRPr lang="zh-TW" altLang="en-US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zh-TW" altLang="en-US" b="0" dirty="0" smtClean="0">
                          <a:solidFill>
                            <a:schemeClr val="tx1"/>
                          </a:solidFill>
                        </a:rPr>
                        <a:t>學生</a:t>
                      </a:r>
                      <a:endParaRPr lang="zh-TW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17.68%</a:t>
                      </a:r>
                      <a:endParaRPr lang="zh-TW" altLang="en-US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小計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435.12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130.432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565.552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/>
                </a:tc>
              </a:tr>
              <a:tr h="5520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比重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76.94%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23.06%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100%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39552" y="1700808"/>
          <a:ext cx="82089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第一年財務規劃</a:t>
                      </a:r>
                      <a:r>
                        <a:rPr lang="en-US" altLang="zh-TW" dirty="0" smtClean="0"/>
                        <a:t>:</a:t>
                      </a:r>
                      <a:r>
                        <a:rPr lang="zh-TW" altLang="en-US" dirty="0" smtClean="0"/>
                        <a:t>                                                                                 單位</a:t>
                      </a:r>
                      <a:r>
                        <a:rPr lang="en-US" altLang="zh-TW" dirty="0" smtClean="0"/>
                        <a:t>:</a:t>
                      </a:r>
                      <a:r>
                        <a:rPr lang="zh-TW" altLang="en-US" dirty="0" smtClean="0"/>
                        <a:t>新台幣</a:t>
                      </a:r>
                      <a:r>
                        <a:rPr lang="en-US" altLang="zh-TW" dirty="0" smtClean="0"/>
                        <a:t>/</a:t>
                      </a:r>
                      <a:r>
                        <a:rPr lang="zh-TW" altLang="en-US" dirty="0" smtClean="0"/>
                        <a:t>萬元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執行進度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251520" y="2348880"/>
          <a:ext cx="8369425" cy="407357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663"/>
                <a:gridCol w="348138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  <a:gridCol w="321901"/>
              </a:tblGrid>
              <a:tr h="367055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zh-TW" altLang="en-US" dirty="0" smtClean="0"/>
                        <a:t>         </a:t>
                      </a:r>
                      <a:r>
                        <a:rPr lang="en-US" altLang="zh-TW" dirty="0" smtClean="0"/>
                        <a:t>100</a:t>
                      </a:r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zh-TW" altLang="en-US" dirty="0" smtClean="0"/>
                        <a:t>                             </a:t>
                      </a:r>
                      <a:r>
                        <a:rPr lang="en-US" altLang="zh-TW" dirty="0" smtClean="0"/>
                        <a:t>101</a:t>
                      </a:r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lang="zh-TW" altLang="en-US" dirty="0" smtClean="0"/>
                        <a:t>              </a:t>
                      </a:r>
                      <a:r>
                        <a:rPr lang="en-US" altLang="zh-TW" dirty="0" smtClean="0"/>
                        <a:t>102</a:t>
                      </a:r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633548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</a:tr>
              <a:tr h="374080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募款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</a:tr>
              <a:tr h="432048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招生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</a:tr>
              <a:tr h="360040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教師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26328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申設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o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7055">
                <a:tc gridSpan="2">
                  <a:txBody>
                    <a:bodyPr/>
                    <a:lstStyle/>
                    <a:p>
                      <a:r>
                        <a:rPr lang="zh-TW" altLang="en-US" dirty="0" smtClean="0"/>
                        <a:t>課程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7055"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7055"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7055">
                <a:tc gridSpan="2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51520" y="170080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本計畫完成日期</a:t>
                      </a:r>
                      <a:r>
                        <a:rPr lang="en-US" altLang="zh-TW" dirty="0" smtClean="0"/>
                        <a:t>:102.07.31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感謝與期望</a:t>
            </a:r>
            <a:endParaRPr lang="zh-TW" altLang="en-US" dirty="0"/>
          </a:p>
        </p:txBody>
      </p:sp>
      <p:pic>
        <p:nvPicPr>
          <p:cNvPr id="4" name="內容版面配置區 3" descr="IMG_20110624_18012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grayscl/>
          </a:blip>
          <a:srcRect l="2425" t="15386" r="5431"/>
          <a:stretch>
            <a:fillRect/>
          </a:stretch>
        </p:blipFill>
        <p:spPr>
          <a:xfrm>
            <a:off x="1835696" y="2276872"/>
            <a:ext cx="5472608" cy="35639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本計畫主持單位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中華民國振鐸學會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柑園文教基金會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本計畫預期目標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課程理念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生活實踐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課程理念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公共性教育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課程理念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全域境教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53400" cy="990600"/>
          </a:xfrm>
        </p:spPr>
        <p:txBody>
          <a:bodyPr/>
          <a:lstStyle/>
          <a:p>
            <a:r>
              <a:rPr lang="zh-TW" altLang="en-US" dirty="0" smtClean="0"/>
              <a:t>課程區塊</a:t>
            </a: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工具能力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課程區塊</a:t>
            </a: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領域學習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課程區塊</a:t>
            </a:r>
            <a:r>
              <a:rPr lang="en-US" altLang="zh-TW" dirty="0" smtClean="0"/>
              <a:t>(</a:t>
            </a:r>
            <a:r>
              <a:rPr lang="zh-TW" altLang="en-US" dirty="0" smtClean="0"/>
              <a:t>三</a:t>
            </a:r>
            <a:r>
              <a:rPr lang="en-US" altLang="zh-TW" dirty="0" smtClean="0"/>
              <a:t>)—</a:t>
            </a:r>
            <a:r>
              <a:rPr lang="zh-TW" altLang="en-US" dirty="0" smtClean="0"/>
              <a:t>專題及選修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560</Words>
  <Application>Microsoft Office PowerPoint</Application>
  <PresentationFormat>如螢幕大小 (4:3)</PresentationFormat>
  <Paragraphs>155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中庸</vt:lpstr>
      <vt:lpstr>六年制學程課程實驗計畫 簡報</vt:lpstr>
      <vt:lpstr>本計畫主持單位</vt:lpstr>
      <vt:lpstr>本計畫預期目標</vt:lpstr>
      <vt:lpstr>課程理念(一)—生活實踐</vt:lpstr>
      <vt:lpstr>課程理念(二)—公共性教育</vt:lpstr>
      <vt:lpstr>課程理念(三)—全域境教</vt:lpstr>
      <vt:lpstr>課程區塊(一)—工具能力</vt:lpstr>
      <vt:lpstr>課程區塊(二)—領域學習</vt:lpstr>
      <vt:lpstr>課程區塊(三)—專題及選修</vt:lpstr>
      <vt:lpstr>成績與評量</vt:lpstr>
      <vt:lpstr>廣宣計畫</vt:lpstr>
      <vt:lpstr>辦學團隊</vt:lpstr>
      <vt:lpstr>場地規劃</vt:lpstr>
      <vt:lpstr>學生組成</vt:lpstr>
      <vt:lpstr>財務規劃—籌備階段</vt:lpstr>
      <vt:lpstr>財務規劃—執行階段</vt:lpstr>
      <vt:lpstr>執行進度</vt:lpstr>
      <vt:lpstr>感謝與期望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六年制學程課程實驗計畫 簡報</dc:title>
  <dc:creator>T30</dc:creator>
  <cp:lastModifiedBy>T30</cp:lastModifiedBy>
  <cp:revision>74</cp:revision>
  <dcterms:created xsi:type="dcterms:W3CDTF">2011-07-24T04:29:51Z</dcterms:created>
  <dcterms:modified xsi:type="dcterms:W3CDTF">2011-07-24T16:46:51Z</dcterms:modified>
</cp:coreProperties>
</file>